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93A0E-2DCA-A5F6-85EF-7DD0A0D2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81E409-84BE-0EE1-3593-113173B4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6C89B-5E14-A615-6C54-D8A4301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72487-4CFC-AC36-C9BD-FCECFBE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939352-8532-4AAE-E17E-445895C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4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0F316-CE71-02C7-C695-47FBEFDC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0524F4-E54C-4B5C-95BC-D7BE14E72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37BBB-8633-8EDF-3D88-4398459F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0E619-B693-58F2-E86F-E22642C5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285D-98AD-D2D0-AE72-F0463B8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1DFD5F-177D-0110-9BA4-444D7076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912AB-A783-4657-F798-48355D06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08D5E-33BD-6EB4-5B00-4AA77247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493F9-84D1-AE33-475D-33CD9B6F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31530-3D55-30BC-4407-21D7A7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66C8E-852A-454E-506A-2CB9A059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0D9358-59A7-401F-B9EA-0E51F8B0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72406-6C64-E475-C679-CE97AA6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5B4B6-3662-90BC-25F8-683711B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88528-FE49-2213-3288-645FC5D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BDAF8-6989-D18D-79A0-F2CA259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D8975E-8FCD-B0D3-B162-67C66601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39685-1590-C0F3-39B2-0EFEE08A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02AAD-1A84-A2CF-1A8D-065A8CFD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6E792-E3F8-AC3B-5EA3-556FFD14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5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54DB8-7A01-FE42-7CBA-8E8BB072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DE6A0-9BAA-76D3-BEAA-DB60EA35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D58DE0-85FE-4FE4-7832-5E711A9F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50C36D-12B1-4321-9572-A560E58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36B3F-212E-20EE-B42B-631CCF8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90ECF-1197-1D78-36F3-1D8973D0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ACA66-732B-07D8-FF04-48A57DF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5C2FCD-95A6-752E-3A57-477B96CD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FA36D-DF40-F2EB-2F9B-0536FF74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0D79E8-3513-D4EC-F507-A11947FD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E18580-5AEC-AE28-36F6-72B8D2FE5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221EDD-12D2-BF7D-4E26-2D1EF065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FF1B3B-4F10-CD8F-CF91-870E67DA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BC9B8D-8D01-16FD-EF3D-F472F7F1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79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73A37-4811-11C5-185E-0339EADB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40493-ED5D-372B-BAA2-84E29772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0F2E6-70A7-E705-3FF9-830993AD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C2686-66A3-B84C-70BC-119F6418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8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C53A87-454F-4117-E28C-4E5C99D2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C6379B-C0C2-76F7-8036-E02443D4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9E925-2788-64F5-4577-E2104F60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B72CE-7654-7A44-ED9E-5D56F88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DB79B-CA2E-A363-888A-D889F5B3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470F06-2DB8-191A-AD84-487AC6B8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F6B78-C7E3-CA63-57E8-FC9F36E2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79D2B-070D-C7C0-5C0D-FE6FF337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ADE13B-795C-8941-0BC5-C1071597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78BC0-067A-EF4A-6B2E-07449EC9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9D120-C56A-6479-53B1-DD10FEEEF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E5B597-70EE-53BC-107A-35A5DCBC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16DCD3-1BC6-3EB7-99CD-C22BC35C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6E9F7E-94B6-E080-50D9-A6B9B3D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12810B-8819-9D64-F2BD-54EA895A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9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E00B53-9EE2-7F36-C83A-B4982878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6859-073D-3DAA-BD09-465110CA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93689-EEB6-3F28-69FD-BF9C4378F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F3AB-FCC1-4F54-8BFF-5516A9060232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3E59E-402E-EE97-5F8F-02BCAEFAD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88291-646E-AF89-FF16-42A88950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1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438D96-C502-6B43-FCAC-1DAC1104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8861" r="3077" b="8063"/>
          <a:stretch/>
        </p:blipFill>
        <p:spPr>
          <a:xfrm rot="5400000">
            <a:off x="763176" y="1412918"/>
            <a:ext cx="6180993" cy="40321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5D1F72-AF34-FD95-1C9E-120E77766BA8}"/>
              </a:ext>
            </a:extLst>
          </p:cNvPr>
          <p:cNvSpPr txBox="1"/>
          <p:nvPr/>
        </p:nvSpPr>
        <p:spPr>
          <a:xfrm>
            <a:off x="3119120" y="1335454"/>
            <a:ext cx="1838960" cy="338554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YAENAMI ASICs</a:t>
            </a:r>
            <a:endParaRPr kumimoji="1" lang="ja-JP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E5333-DA8E-8E5E-1D63-49BF84B0C182}"/>
              </a:ext>
            </a:extLst>
          </p:cNvPr>
          <p:cNvSpPr txBox="1"/>
          <p:nvPr/>
        </p:nvSpPr>
        <p:spPr>
          <a:xfrm>
            <a:off x="3119120" y="607793"/>
            <a:ext cx="1838960" cy="307777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SiPM</a:t>
            </a:r>
            <a:r>
              <a:rPr lang="en-US" altLang="ja-JP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endParaRPr kumimoji="1" lang="ja-JP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5957A4-AC8D-A564-6323-364CB40D6797}"/>
              </a:ext>
            </a:extLst>
          </p:cNvPr>
          <p:cNvSpPr txBox="1"/>
          <p:nvPr/>
        </p:nvSpPr>
        <p:spPr>
          <a:xfrm>
            <a:off x="5212080" y="5773675"/>
            <a:ext cx="155448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algn="ctr"/>
            <a:r>
              <a:rPr kumimoji="1"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 20-35V)</a:t>
            </a:r>
            <a:endParaRPr kumimoji="1" lang="ja-JP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32300-8F2F-C120-BCC5-51B3156BF892}"/>
              </a:ext>
            </a:extLst>
          </p:cNvPr>
          <p:cNvSpPr txBox="1"/>
          <p:nvPr/>
        </p:nvSpPr>
        <p:spPr>
          <a:xfrm>
            <a:off x="3545840" y="4702273"/>
            <a:ext cx="123952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SFP</a:t>
            </a:r>
          </a:p>
          <a:p>
            <a:pPr algn="ctr"/>
            <a:r>
              <a:rPr kumimoji="1"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link)</a:t>
            </a:r>
            <a:endParaRPr kumimoji="1" lang="ja-JP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741534-9F06-8C81-1152-F5FF753E0504}"/>
              </a:ext>
            </a:extLst>
          </p:cNvPr>
          <p:cNvSpPr txBox="1"/>
          <p:nvPr/>
        </p:nvSpPr>
        <p:spPr>
          <a:xfrm>
            <a:off x="4209958" y="5188900"/>
            <a:ext cx="123952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SFP</a:t>
            </a:r>
          </a:p>
          <a:p>
            <a:pPr algn="ctr"/>
            <a:r>
              <a:rPr kumimoji="1"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(MIKUMARI)</a:t>
            </a:r>
            <a:endParaRPr kumimoji="1" lang="ja-JP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D89A5A-1947-F067-ADCC-2072E7917EE0}"/>
              </a:ext>
            </a:extLst>
          </p:cNvPr>
          <p:cNvSpPr txBox="1"/>
          <p:nvPr/>
        </p:nvSpPr>
        <p:spPr>
          <a:xfrm>
            <a:off x="1537878" y="2862260"/>
            <a:ext cx="123952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222D2-C35B-446F-1CCF-B6FD71197331}"/>
              </a:ext>
            </a:extLst>
          </p:cNvPr>
          <p:cNvSpPr txBox="1"/>
          <p:nvPr/>
        </p:nvSpPr>
        <p:spPr>
          <a:xfrm>
            <a:off x="3119120" y="3200621"/>
            <a:ext cx="1880970" cy="461665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</a:p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(XC7K-160T-2FFG676)</a:t>
            </a:r>
            <a:endParaRPr kumimoji="1" lang="ja-JP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BC6A7E-3D32-742D-8586-6813FCA64925}"/>
              </a:ext>
            </a:extLst>
          </p:cNvPr>
          <p:cNvSpPr txBox="1"/>
          <p:nvPr/>
        </p:nvSpPr>
        <p:spPr>
          <a:xfrm>
            <a:off x="1837590" y="1354871"/>
            <a:ext cx="817888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APD bias</a:t>
            </a:r>
          </a:p>
        </p:txBody>
      </p:sp>
    </p:spTree>
    <p:extLst>
      <p:ext uri="{BB962C8B-B14F-4D97-AF65-F5344CB8AC3E}">
        <p14:creationId xmlns:p14="http://schemas.microsoft.com/office/powerpoint/2010/main" val="7316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8EDEFA93-F2ED-1BD7-C5E7-070BEA02F20E}"/>
              </a:ext>
            </a:extLst>
          </p:cNvPr>
          <p:cNvGrpSpPr/>
          <p:nvPr/>
        </p:nvGrpSpPr>
        <p:grpSpPr>
          <a:xfrm>
            <a:off x="673208" y="-363286"/>
            <a:ext cx="6193959" cy="7554284"/>
            <a:chOff x="673208" y="-363286"/>
            <a:chExt cx="6193959" cy="75542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9F82270-776E-CA6A-6DE9-C3C3CB22CC7B}"/>
                </a:ext>
              </a:extLst>
            </p:cNvPr>
            <p:cNvSpPr/>
            <p:nvPr/>
          </p:nvSpPr>
          <p:spPr>
            <a:xfrm>
              <a:off x="859575" y="-209549"/>
              <a:ext cx="5886947" cy="6931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B4DCE2C-8041-0403-D7E5-13A91E3280EA}"/>
                </a:ext>
              </a:extLst>
            </p:cNvPr>
            <p:cNvSpPr/>
            <p:nvPr/>
          </p:nvSpPr>
          <p:spPr>
            <a:xfrm>
              <a:off x="2538740" y="2705878"/>
              <a:ext cx="2467129" cy="17725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3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FPGA</a:t>
              </a:r>
            </a:p>
          </p:txBody>
        </p:sp>
        <p:sp>
          <p:nvSpPr>
            <p:cNvPr id="12" name="角丸四角形 74">
              <a:extLst>
                <a:ext uri="{FF2B5EF4-FFF2-40B4-BE49-F238E27FC236}">
                  <a16:creationId xmlns:a16="http://schemas.microsoft.com/office/drawing/2014/main" id="{27BF58EC-84EC-9D9C-DC26-03C0A63989BC}"/>
                </a:ext>
              </a:extLst>
            </p:cNvPr>
            <p:cNvSpPr/>
            <p:nvPr/>
          </p:nvSpPr>
          <p:spPr>
            <a:xfrm>
              <a:off x="5943023" y="5103877"/>
              <a:ext cx="676557" cy="68155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Power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supply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FDDDA3F-953F-D1DC-214B-7E2CBA1612F2}"/>
                </a:ext>
              </a:extLst>
            </p:cNvPr>
            <p:cNvCxnSpPr>
              <a:cxnSpLocks/>
            </p:cNvCxnSpPr>
            <p:nvPr/>
          </p:nvCxnSpPr>
          <p:spPr>
            <a:xfrm>
              <a:off x="6304161" y="5785430"/>
              <a:ext cx="0" cy="506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937EA81-9222-49A8-DF12-D366ED3F3CE2}"/>
                </a:ext>
              </a:extLst>
            </p:cNvPr>
            <p:cNvSpPr/>
            <p:nvPr/>
          </p:nvSpPr>
          <p:spPr>
            <a:xfrm rot="16200000">
              <a:off x="4219907" y="6238365"/>
              <a:ext cx="1053623" cy="37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SFP1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D48CCE64-9389-FB1E-C6CD-EF9685281A87}"/>
                </a:ext>
              </a:extLst>
            </p:cNvPr>
            <p:cNvSpPr txBox="1"/>
            <p:nvPr/>
          </p:nvSpPr>
          <p:spPr>
            <a:xfrm>
              <a:off x="5741155" y="6739894"/>
              <a:ext cx="112601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DC +20-35V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D60B1D6-14BE-20FF-01C3-A61D1AFD414A}"/>
                </a:ext>
              </a:extLst>
            </p:cNvPr>
            <p:cNvSpPr txBox="1"/>
            <p:nvPr/>
          </p:nvSpPr>
          <p:spPr>
            <a:xfrm>
              <a:off x="4760555" y="-145412"/>
              <a:ext cx="2036215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RAYRAW module</a:t>
              </a:r>
              <a:endParaRPr kumimoji="1" lang="ja-JP" altLang="en-US" sz="1600" b="1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D8CCA7DD-9BDD-EFD0-C36C-1603B32AEA55}"/>
                </a:ext>
              </a:extLst>
            </p:cNvPr>
            <p:cNvSpPr/>
            <p:nvPr/>
          </p:nvSpPr>
          <p:spPr>
            <a:xfrm>
              <a:off x="1642128" y="2942398"/>
              <a:ext cx="298850" cy="71452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2A36C6E2-9020-BD72-B268-DB922F3C7359}"/>
                </a:ext>
              </a:extLst>
            </p:cNvPr>
            <p:cNvSpPr/>
            <p:nvPr/>
          </p:nvSpPr>
          <p:spPr>
            <a:xfrm>
              <a:off x="1695830" y="3309403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264CDE1F-C185-81C0-F3C8-309ADCC2686A}"/>
                </a:ext>
              </a:extLst>
            </p:cNvPr>
            <p:cNvSpPr/>
            <p:nvPr/>
          </p:nvSpPr>
          <p:spPr>
            <a:xfrm>
              <a:off x="1695830" y="3383902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A7B19AF8-787E-1154-5DFC-C740E615ED60}"/>
                </a:ext>
              </a:extLst>
            </p:cNvPr>
            <p:cNvSpPr/>
            <p:nvPr/>
          </p:nvSpPr>
          <p:spPr>
            <a:xfrm>
              <a:off x="1695830" y="3458158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42E8A8EA-2CC2-B5FB-F153-B15513C56767}"/>
                </a:ext>
              </a:extLst>
            </p:cNvPr>
            <p:cNvSpPr/>
            <p:nvPr/>
          </p:nvSpPr>
          <p:spPr>
            <a:xfrm>
              <a:off x="1695830" y="3532657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2207520-4B42-364A-5DD2-FEF046605772}"/>
                </a:ext>
              </a:extLst>
            </p:cNvPr>
            <p:cNvSpPr txBox="1"/>
            <p:nvPr/>
          </p:nvSpPr>
          <p:spPr>
            <a:xfrm>
              <a:off x="1266350" y="3684927"/>
              <a:ext cx="968920" cy="27159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DIP Switch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C610062-EF14-3116-0733-3FBA3EF2A3FE}"/>
                </a:ext>
              </a:extLst>
            </p:cNvPr>
            <p:cNvSpPr/>
            <p:nvPr/>
          </p:nvSpPr>
          <p:spPr>
            <a:xfrm rot="16200000">
              <a:off x="4951099" y="6238365"/>
              <a:ext cx="1053623" cy="37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SFP2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D17AD36-5439-EA5D-627C-A051BE7DAA26}"/>
                </a:ext>
              </a:extLst>
            </p:cNvPr>
            <p:cNvSpPr/>
            <p:nvPr/>
          </p:nvSpPr>
          <p:spPr>
            <a:xfrm rot="16200000">
              <a:off x="2399090" y="6284835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63BB83E-7A23-C698-200C-CB9097F92F95}"/>
                </a:ext>
              </a:extLst>
            </p:cNvPr>
            <p:cNvSpPr/>
            <p:nvPr/>
          </p:nvSpPr>
          <p:spPr>
            <a:xfrm>
              <a:off x="6177422" y="6291740"/>
              <a:ext cx="286007" cy="429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8410E66-AF31-08E9-2DDE-EF7C4129CD2E}"/>
                </a:ext>
              </a:extLst>
            </p:cNvPr>
            <p:cNvSpPr/>
            <p:nvPr/>
          </p:nvSpPr>
          <p:spPr>
            <a:xfrm>
              <a:off x="4510516" y="4168360"/>
              <a:ext cx="500078" cy="3100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GTX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BAFE15B-192A-B9FC-34E1-F711C619278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03" y="2841946"/>
              <a:ext cx="10926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68DBBE23-D60F-FD81-FE5F-DF37D567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03" y="2294888"/>
              <a:ext cx="0" cy="54705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3A41A79-6B77-12CE-C18A-0841341CF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5869" y="3820722"/>
              <a:ext cx="4720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A69AF33-0E9B-CB07-5954-153FB5557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18" y="4489922"/>
              <a:ext cx="0" cy="14113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7DA47BF-F801-9BA5-80B8-647C65EA049C}"/>
                </a:ext>
              </a:extLst>
            </p:cNvPr>
            <p:cNvSpPr/>
            <p:nvPr/>
          </p:nvSpPr>
          <p:spPr>
            <a:xfrm>
              <a:off x="2620318" y="4960030"/>
              <a:ext cx="705110" cy="48175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translate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36074B2-BC48-7271-0E93-460749DD90E4}"/>
                </a:ext>
              </a:extLst>
            </p:cNvPr>
            <p:cNvSpPr txBox="1"/>
            <p:nvPr/>
          </p:nvSpPr>
          <p:spPr>
            <a:xfrm>
              <a:off x="2554462" y="6929388"/>
              <a:ext cx="890790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NIM</a:t>
              </a:r>
              <a:r>
                <a:rPr lang="ja-JP" altLang="en-US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　</a:t>
              </a:r>
              <a:r>
                <a:rPr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IO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E722645D-60CF-43F8-5411-4C04544F1F29}"/>
                </a:ext>
              </a:extLst>
            </p:cNvPr>
            <p:cNvCxnSpPr>
              <a:cxnSpLocks/>
            </p:cNvCxnSpPr>
            <p:nvPr/>
          </p:nvCxnSpPr>
          <p:spPr>
            <a:xfrm>
              <a:off x="2803079" y="4483744"/>
              <a:ext cx="0" cy="47628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3D85012-B146-69B5-45BD-00F537AFB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683" y="4483744"/>
              <a:ext cx="0" cy="47628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423FE7A-E41E-CBD7-1854-F801E19C7900}"/>
                </a:ext>
              </a:extLst>
            </p:cNvPr>
            <p:cNvSpPr/>
            <p:nvPr/>
          </p:nvSpPr>
          <p:spPr>
            <a:xfrm>
              <a:off x="5118595" y="4902233"/>
              <a:ext cx="705110" cy="41701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translate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BA6D52E-0A9F-DC6E-3FD8-977366299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550" y="3820722"/>
              <a:ext cx="0" cy="10905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7048170-E3D1-72B0-BFAD-C1D161B80CA9}"/>
                </a:ext>
              </a:extLst>
            </p:cNvPr>
            <p:cNvSpPr/>
            <p:nvPr/>
          </p:nvSpPr>
          <p:spPr>
            <a:xfrm>
              <a:off x="3565150" y="4951845"/>
              <a:ext cx="631392" cy="4984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Jitter</a:t>
              </a:r>
            </a:p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cleaner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406E527-18BF-66FF-5E19-2886C67A9807}"/>
                </a:ext>
              </a:extLst>
            </p:cNvPr>
            <p:cNvGrpSpPr/>
            <p:nvPr/>
          </p:nvGrpSpPr>
          <p:grpSpPr>
            <a:xfrm rot="16200000">
              <a:off x="3671391" y="4567073"/>
              <a:ext cx="459506" cy="277193"/>
              <a:chOff x="5728052" y="3785483"/>
              <a:chExt cx="459506" cy="277193"/>
            </a:xfrm>
          </p:grpSpPr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B22506E8-2962-38D4-F333-5D3F4BC2D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696" y="3785483"/>
                <a:ext cx="452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矢印コネクタ 104">
                <a:extLst>
                  <a:ext uri="{FF2B5EF4-FFF2-40B4-BE49-F238E27FC236}">
                    <a16:creationId xmlns:a16="http://schemas.microsoft.com/office/drawing/2014/main" id="{6E04868A-E2E1-8879-D79B-8CEA3709D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052" y="3951551"/>
                <a:ext cx="452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75D9CD1E-F211-B065-41DA-E1DCB814A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052" y="4062676"/>
                <a:ext cx="452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A9C4554B-6559-2D94-E73A-BCF95458745B}"/>
                </a:ext>
              </a:extLst>
            </p:cNvPr>
            <p:cNvCxnSpPr>
              <a:cxnSpLocks/>
            </p:cNvCxnSpPr>
            <p:nvPr/>
          </p:nvCxnSpPr>
          <p:spPr>
            <a:xfrm>
              <a:off x="1940978" y="3458158"/>
              <a:ext cx="596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6FE6AD2C-BCCC-2323-5949-1AD3A963CEBB}"/>
                </a:ext>
              </a:extLst>
            </p:cNvPr>
            <p:cNvCxnSpPr/>
            <p:nvPr/>
          </p:nvCxnSpPr>
          <p:spPr>
            <a:xfrm flipV="1">
              <a:off x="2141592" y="3394112"/>
              <a:ext cx="143001" cy="1158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117DC334-99AB-EE56-740B-229C96183BE9}"/>
                </a:ext>
              </a:extLst>
            </p:cNvPr>
            <p:cNvSpPr txBox="1"/>
            <p:nvPr/>
          </p:nvSpPr>
          <p:spPr>
            <a:xfrm>
              <a:off x="1973782" y="3205028"/>
              <a:ext cx="343169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8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A7695610-A08D-4177-8C64-147146E3B711}"/>
                </a:ext>
              </a:extLst>
            </p:cNvPr>
            <p:cNvSpPr/>
            <p:nvPr/>
          </p:nvSpPr>
          <p:spPr>
            <a:xfrm rot="16200000">
              <a:off x="2474862" y="6362040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5C54F30-D91C-60AD-994D-6ACA145CF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859" y="5329368"/>
              <a:ext cx="0" cy="5718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D75D0CD-E51B-ACBC-B147-A8FC80C22295}"/>
                </a:ext>
              </a:extLst>
            </p:cNvPr>
            <p:cNvSpPr/>
            <p:nvPr/>
          </p:nvSpPr>
          <p:spPr>
            <a:xfrm>
              <a:off x="1119418" y="1796414"/>
              <a:ext cx="631392" cy="4984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MAX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19232</a:t>
              </a: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2E84EEA4-EE8B-146B-C717-DA0E224B672A}"/>
                </a:ext>
              </a:extLst>
            </p:cNvPr>
            <p:cNvGrpSpPr/>
            <p:nvPr/>
          </p:nvGrpSpPr>
          <p:grpSpPr>
            <a:xfrm>
              <a:off x="1853032" y="1052411"/>
              <a:ext cx="4610391" cy="550173"/>
              <a:chOff x="2288376" y="1153291"/>
              <a:chExt cx="3027675" cy="444306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8BA78A7C-0560-1619-1583-E5BDDA617901}"/>
                  </a:ext>
                </a:extLst>
              </p:cNvPr>
              <p:cNvSpPr/>
              <p:nvPr/>
            </p:nvSpPr>
            <p:spPr>
              <a:xfrm>
                <a:off x="2288376" y="1153291"/>
                <a:ext cx="652948" cy="44430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YAENAMI4</a:t>
                </a:r>
              </a:p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(8ch)</a:t>
                </a: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EE062529-29D1-6B11-1732-19A6C1A28888}"/>
                  </a:ext>
                </a:extLst>
              </p:cNvPr>
              <p:cNvSpPr/>
              <p:nvPr/>
            </p:nvSpPr>
            <p:spPr>
              <a:xfrm>
                <a:off x="3071884" y="1153291"/>
                <a:ext cx="652948" cy="44430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YAENAMI3</a:t>
                </a:r>
              </a:p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(8ch)</a:t>
                </a:r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B4018476-5ADA-F193-FD7B-62F4FAB4BAED}"/>
                  </a:ext>
                </a:extLst>
              </p:cNvPr>
              <p:cNvSpPr/>
              <p:nvPr/>
            </p:nvSpPr>
            <p:spPr>
              <a:xfrm>
                <a:off x="3872367" y="1153291"/>
                <a:ext cx="652948" cy="44430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YAENAMI2</a:t>
                </a:r>
              </a:p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(8ch)</a:t>
                </a: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6CFC3E12-683F-442A-3CE2-C75D8CCB41FB}"/>
                  </a:ext>
                </a:extLst>
              </p:cNvPr>
              <p:cNvSpPr/>
              <p:nvPr/>
            </p:nvSpPr>
            <p:spPr>
              <a:xfrm>
                <a:off x="4663103" y="1153291"/>
                <a:ext cx="652948" cy="44430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YAENAMI1</a:t>
                </a:r>
              </a:p>
              <a:p>
                <a:pPr algn="ctr"/>
                <a:r>
                  <a:rPr lang="en-US" altLang="ja-JP" sz="1200" dirty="0">
                    <a:latin typeface="Times New Roman" panose="02020603050405020304" pitchFamily="18" charset="0"/>
                    <a:ea typeface="MS UI Gothic" panose="020B0600070205080204" pitchFamily="50" charset="-128"/>
                    <a:cs typeface="Times New Roman" panose="02020603050405020304" pitchFamily="18" charset="0"/>
                  </a:rPr>
                  <a:t>(8ch)</a:t>
                </a:r>
              </a:p>
            </p:txBody>
          </p:sp>
        </p:grp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A0B73051-05E7-39A0-969B-C2B0F15D13AC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03" y="363285"/>
              <a:ext cx="0" cy="1433129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3320E78-CBB1-D0EC-4FAA-717504E0CC09}"/>
                </a:ext>
              </a:extLst>
            </p:cNvPr>
            <p:cNvSpPr txBox="1"/>
            <p:nvPr/>
          </p:nvSpPr>
          <p:spPr>
            <a:xfrm>
              <a:off x="673208" y="1492178"/>
              <a:ext cx="96892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40V-70V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85BC578B-BCF2-583D-5447-C3387253E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752" y="2138976"/>
              <a:ext cx="0" cy="566902"/>
            </a:xfrm>
            <a:prstGeom prst="line">
              <a:avLst/>
            </a:prstGeom>
            <a:ln w="19050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E518E3D-CD6E-FC5E-8AF2-85574F2B1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109" y="2408443"/>
              <a:ext cx="143001" cy="1158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CCAC14E-FAA4-EC48-C50C-C268B5C8BD50}"/>
                </a:ext>
              </a:extLst>
            </p:cNvPr>
            <p:cNvSpPr txBox="1"/>
            <p:nvPr/>
          </p:nvSpPr>
          <p:spPr>
            <a:xfrm>
              <a:off x="2756247" y="2303179"/>
              <a:ext cx="487221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32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8C22144-D7ED-9EFF-0B41-E6ADFA176CD0}"/>
                </a:ext>
              </a:extLst>
            </p:cNvPr>
            <p:cNvSpPr txBox="1"/>
            <p:nvPr/>
          </p:nvSpPr>
          <p:spPr>
            <a:xfrm>
              <a:off x="1964495" y="2206720"/>
              <a:ext cx="96892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rgbClr val="0070C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Comparator</a:t>
              </a:r>
            </a:p>
            <a:p>
              <a:pPr algn="ctr"/>
              <a:r>
                <a:rPr lang="en-US" altLang="ja-JP" sz="1200" dirty="0">
                  <a:solidFill>
                    <a:srgbClr val="0070C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output</a:t>
              </a:r>
              <a:endParaRPr kumimoji="1" lang="ja-JP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36A17BF5-6DBE-2EE3-97DA-6789C45E10AD}"/>
                </a:ext>
              </a:extLst>
            </p:cNvPr>
            <p:cNvGrpSpPr/>
            <p:nvPr/>
          </p:nvGrpSpPr>
          <p:grpSpPr>
            <a:xfrm>
              <a:off x="2284592" y="1597146"/>
              <a:ext cx="3811403" cy="634273"/>
              <a:chOff x="2284593" y="1597146"/>
              <a:chExt cx="3338590" cy="634273"/>
            </a:xfrm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9EC292CD-6FA9-A0FB-099D-C354FF8EA9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4593" y="2138976"/>
                <a:ext cx="3203356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27C36411-E9F0-835D-CD3F-ECB155B9E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7949" y="1603475"/>
                <a:ext cx="0" cy="53550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BD0A17E1-D2A8-8B06-967D-AE315A5A6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811" y="1597597"/>
                <a:ext cx="0" cy="551924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2F8E58CF-19B4-284C-205B-7B341EF7D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7391" y="1597597"/>
                <a:ext cx="0" cy="551924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6A6ADF07-1E71-DB0A-69F3-89C17E260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5783" y="1597597"/>
                <a:ext cx="0" cy="551924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D93F4E6A-4343-073F-D716-E22BB59AA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1648" y="2228522"/>
                <a:ext cx="3181535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85ED726E-A5C8-0FF7-CADB-ADD9A01909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3183" y="1602503"/>
                <a:ext cx="0" cy="628916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91623D0F-9ABE-1BB9-5821-237ECA15E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508" y="1597146"/>
                <a:ext cx="0" cy="634273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450BCF0C-6BB9-DD10-227C-251CE521D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3088" y="1597146"/>
                <a:ext cx="0" cy="634273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ECE72D31-EEBF-E887-069F-E11F2D4A6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648" y="1597146"/>
                <a:ext cx="0" cy="634273"/>
              </a:xfrm>
              <a:prstGeom prst="line">
                <a:avLst/>
              </a:prstGeom>
              <a:ln w="19050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6B8092D2-F2E0-54F1-3D12-A35B93AC3901}"/>
                </a:ext>
              </a:extLst>
            </p:cNvPr>
            <p:cNvCxnSpPr>
              <a:cxnSpLocks/>
            </p:cNvCxnSpPr>
            <p:nvPr/>
          </p:nvCxnSpPr>
          <p:spPr>
            <a:xfrm>
              <a:off x="4273727" y="2231419"/>
              <a:ext cx="0" cy="469847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3A49815A-3DB2-AF0D-0D47-36E41EDA0E57}"/>
                </a:ext>
              </a:extLst>
            </p:cNvPr>
            <p:cNvSpPr txBox="1"/>
            <p:nvPr/>
          </p:nvSpPr>
          <p:spPr>
            <a:xfrm>
              <a:off x="4274504" y="2238878"/>
              <a:ext cx="147218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ADC</a:t>
              </a:r>
            </a:p>
            <a:p>
              <a:pPr algn="ctr"/>
              <a:r>
                <a:rPr kumimoji="1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(waveform data)</a:t>
              </a:r>
              <a:endParaRPr kumimoji="1" lang="ja-JP" alt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AEA7841F-4C7B-6133-2200-A546EFC9532B}"/>
                </a:ext>
              </a:extLst>
            </p:cNvPr>
            <p:cNvCxnSpPr>
              <a:cxnSpLocks/>
            </p:cNvCxnSpPr>
            <p:nvPr/>
          </p:nvCxnSpPr>
          <p:spPr>
            <a:xfrm>
              <a:off x="2753233" y="5671316"/>
              <a:ext cx="117525" cy="1267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F7205457-D726-405E-3ECA-D536EA928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86" y="5444653"/>
              <a:ext cx="0" cy="6198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B7599D43-4ED7-F13F-148A-61BD91FF010B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56" y="5798039"/>
              <a:ext cx="0" cy="3437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B857A15E-8687-1458-11C5-7E103B687224}"/>
                </a:ext>
              </a:extLst>
            </p:cNvPr>
            <p:cNvCxnSpPr/>
            <p:nvPr/>
          </p:nvCxnSpPr>
          <p:spPr>
            <a:xfrm flipV="1">
              <a:off x="2728241" y="4672370"/>
              <a:ext cx="143001" cy="1158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BF133929-8273-CB6A-7493-2CC65E335263}"/>
                </a:ext>
              </a:extLst>
            </p:cNvPr>
            <p:cNvSpPr txBox="1"/>
            <p:nvPr/>
          </p:nvSpPr>
          <p:spPr>
            <a:xfrm>
              <a:off x="2519038" y="4483286"/>
              <a:ext cx="343169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2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9EF0C588-1E90-5DAB-9986-2EAC55D72A9D}"/>
                </a:ext>
              </a:extLst>
            </p:cNvPr>
            <p:cNvCxnSpPr/>
            <p:nvPr/>
          </p:nvCxnSpPr>
          <p:spPr>
            <a:xfrm flipV="1">
              <a:off x="3092189" y="4679006"/>
              <a:ext cx="143001" cy="1158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26E4AA83-3C6B-78D5-1AC2-3862B2B9F59B}"/>
                </a:ext>
              </a:extLst>
            </p:cNvPr>
            <p:cNvSpPr txBox="1"/>
            <p:nvPr/>
          </p:nvSpPr>
          <p:spPr>
            <a:xfrm>
              <a:off x="2924379" y="4489922"/>
              <a:ext cx="343169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2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B69FF306-72DA-116C-FFB2-1EA8114DFF1B}"/>
                </a:ext>
              </a:extLst>
            </p:cNvPr>
            <p:cNvSpPr txBox="1"/>
            <p:nvPr/>
          </p:nvSpPr>
          <p:spPr>
            <a:xfrm>
              <a:off x="3880846" y="2291458"/>
              <a:ext cx="487221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32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A8FE9904-FE8C-1F41-DF3F-B6376D68FF73}"/>
                </a:ext>
              </a:extLst>
            </p:cNvPr>
            <p:cNvCxnSpPr/>
            <p:nvPr/>
          </p:nvCxnSpPr>
          <p:spPr>
            <a:xfrm flipV="1">
              <a:off x="4207985" y="2379088"/>
              <a:ext cx="143001" cy="11586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8673C15-56EA-BB3C-898C-160607A69188}"/>
                </a:ext>
              </a:extLst>
            </p:cNvPr>
            <p:cNvSpPr/>
            <p:nvPr/>
          </p:nvSpPr>
          <p:spPr>
            <a:xfrm rot="16200000">
              <a:off x="2824369" y="6290501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3B5DF474-F775-AC89-5989-6AB9C48B4249}"/>
                </a:ext>
              </a:extLst>
            </p:cNvPr>
            <p:cNvSpPr/>
            <p:nvPr/>
          </p:nvSpPr>
          <p:spPr>
            <a:xfrm rot="16200000">
              <a:off x="2900141" y="6367706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589C9511-D271-5FAD-278C-6F9874E4AF42}"/>
                </a:ext>
              </a:extLst>
            </p:cNvPr>
            <p:cNvCxnSpPr>
              <a:cxnSpLocks/>
            </p:cNvCxnSpPr>
            <p:nvPr/>
          </p:nvCxnSpPr>
          <p:spPr>
            <a:xfrm>
              <a:off x="3178512" y="5676982"/>
              <a:ext cx="117525" cy="1267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6578EBF0-9593-5532-45B4-281B0E5B9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065" y="5450319"/>
              <a:ext cx="0" cy="6198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1D18487-C700-C8F7-C34D-CA0E9804446D}"/>
                </a:ext>
              </a:extLst>
            </p:cNvPr>
            <p:cNvCxnSpPr>
              <a:cxnSpLocks/>
            </p:cNvCxnSpPr>
            <p:nvPr/>
          </p:nvCxnSpPr>
          <p:spPr>
            <a:xfrm>
              <a:off x="3295535" y="5803705"/>
              <a:ext cx="0" cy="3437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E0711548-57ED-BF40-0C27-CAC8BBAE216D}"/>
                </a:ext>
              </a:extLst>
            </p:cNvPr>
            <p:cNvSpPr/>
            <p:nvPr/>
          </p:nvSpPr>
          <p:spPr>
            <a:xfrm>
              <a:off x="1695830" y="3006664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E6347FDD-91EB-570C-F158-F162BFB96D84}"/>
                </a:ext>
              </a:extLst>
            </p:cNvPr>
            <p:cNvSpPr/>
            <p:nvPr/>
          </p:nvSpPr>
          <p:spPr>
            <a:xfrm>
              <a:off x="1695830" y="3081163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775E33B3-5F19-7D1F-ECE4-23E9E451541E}"/>
                </a:ext>
              </a:extLst>
            </p:cNvPr>
            <p:cNvSpPr/>
            <p:nvPr/>
          </p:nvSpPr>
          <p:spPr>
            <a:xfrm>
              <a:off x="1695830" y="3155419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34A34B58-1706-FE44-BD66-4F98A907282D}"/>
                </a:ext>
              </a:extLst>
            </p:cNvPr>
            <p:cNvSpPr/>
            <p:nvPr/>
          </p:nvSpPr>
          <p:spPr>
            <a:xfrm>
              <a:off x="1695830" y="3229918"/>
              <a:ext cx="137750" cy="5181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1D70599-AFDD-2B92-6715-543C631EF47E}"/>
                </a:ext>
              </a:extLst>
            </p:cNvPr>
            <p:cNvSpPr/>
            <p:nvPr/>
          </p:nvSpPr>
          <p:spPr>
            <a:xfrm rot="16200000">
              <a:off x="144646" y="3520708"/>
              <a:ext cx="1536011" cy="37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5CBA64D-8615-CC58-9A87-8E7F86A537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9418" y="4179043"/>
              <a:ext cx="1399620" cy="0"/>
            </a:xfrm>
            <a:prstGeom prst="line">
              <a:avLst/>
            </a:prstGeom>
            <a:ln w="19050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09AB8A5C-5D41-85CD-9446-28FEB770C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204" y="4116786"/>
              <a:ext cx="143001" cy="1158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BC9FD2-5617-0F06-3C68-47269F7E50F8}"/>
                </a:ext>
              </a:extLst>
            </p:cNvPr>
            <p:cNvSpPr txBox="1"/>
            <p:nvPr/>
          </p:nvSpPr>
          <p:spPr>
            <a:xfrm>
              <a:off x="1754701" y="3935243"/>
              <a:ext cx="487221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32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A67E24E6-CDE6-0129-660D-C373A500840B}"/>
                </a:ext>
              </a:extLst>
            </p:cNvPr>
            <p:cNvSpPr txBox="1"/>
            <p:nvPr/>
          </p:nvSpPr>
          <p:spPr>
            <a:xfrm>
              <a:off x="1351843" y="4287743"/>
              <a:ext cx="96892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rgbClr val="0070C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Comparator</a:t>
              </a:r>
            </a:p>
            <a:p>
              <a:pPr algn="ctr"/>
              <a:r>
                <a:rPr lang="en-US" altLang="ja-JP" sz="1200" dirty="0">
                  <a:solidFill>
                    <a:srgbClr val="0070C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output</a:t>
              </a:r>
              <a:endParaRPr kumimoji="1" lang="ja-JP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703DAEA5-966D-EB8B-1714-BA88BB17A3B4}"/>
                </a:ext>
              </a:extLst>
            </p:cNvPr>
            <p:cNvSpPr/>
            <p:nvPr/>
          </p:nvSpPr>
          <p:spPr>
            <a:xfrm rot="16200000">
              <a:off x="1071828" y="-143004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649A47E-38B9-507F-84A5-5904FE0D601C}"/>
                </a:ext>
              </a:extLst>
            </p:cNvPr>
            <p:cNvSpPr/>
            <p:nvPr/>
          </p:nvSpPr>
          <p:spPr>
            <a:xfrm rot="16200000">
              <a:off x="1455942" y="-143004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1A820999-005B-223E-A11D-4B8A7DD6F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219" y="715096"/>
              <a:ext cx="0" cy="33607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0D934EE2-C7E7-7C17-92FD-77C340D7C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442" y="715096"/>
              <a:ext cx="0" cy="33607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61029CA2-23C0-D629-7764-1D3C919BD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8383" y="712405"/>
              <a:ext cx="0" cy="33607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02EBDAA1-5296-1A78-F967-FB3908058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7606" y="712405"/>
              <a:ext cx="0" cy="33607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DF920A34-4911-437D-8B6D-E448FCF1E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3580" y="712405"/>
              <a:ext cx="38340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BA5E3728-1D92-57A2-A501-587017CDA249}"/>
                </a:ext>
              </a:extLst>
            </p:cNvPr>
            <p:cNvCxnSpPr>
              <a:cxnSpLocks/>
            </p:cNvCxnSpPr>
            <p:nvPr/>
          </p:nvCxnSpPr>
          <p:spPr>
            <a:xfrm>
              <a:off x="1833580" y="363285"/>
              <a:ext cx="0" cy="34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D6765796-4FF6-4C38-7726-53DC5CE7073D}"/>
                </a:ext>
              </a:extLst>
            </p:cNvPr>
            <p:cNvSpPr txBox="1"/>
            <p:nvPr/>
          </p:nvSpPr>
          <p:spPr>
            <a:xfrm>
              <a:off x="1757462" y="410400"/>
              <a:ext cx="96892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Test input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DFD213CB-4613-926F-3F71-D1B0A83A0FA7}"/>
                </a:ext>
              </a:extLst>
            </p:cNvPr>
            <p:cNvSpPr/>
            <p:nvPr/>
          </p:nvSpPr>
          <p:spPr>
            <a:xfrm>
              <a:off x="2999857" y="-333058"/>
              <a:ext cx="1606384" cy="345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MPPC input</a:t>
              </a: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6524622E-BF5B-B0C6-2F5E-52FDE03C7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0622" y="363285"/>
              <a:ext cx="0" cy="685196"/>
            </a:xfrm>
            <a:prstGeom prst="line">
              <a:avLst/>
            </a:prstGeom>
            <a:ln w="19050"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3B678AF-B0A5-220D-1F18-A184FE705A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0846" y="363285"/>
              <a:ext cx="0" cy="685196"/>
            </a:xfrm>
            <a:prstGeom prst="line">
              <a:avLst/>
            </a:prstGeom>
            <a:ln w="19050"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5D2C2920-4CF7-A89A-8E30-7AAFD099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716" y="358205"/>
              <a:ext cx="0" cy="685196"/>
            </a:xfrm>
            <a:prstGeom prst="line">
              <a:avLst/>
            </a:prstGeom>
            <a:ln w="19050"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2D4E7463-4FF3-7336-6A00-47E264E7A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667" y="363285"/>
              <a:ext cx="0" cy="66704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A6777F78-F3A4-5C32-C77D-B5AE6B86E6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9228" y="363285"/>
              <a:ext cx="3614933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01A11C6B-648D-261E-4D33-134209C752B4}"/>
                </a:ext>
              </a:extLst>
            </p:cNvPr>
            <p:cNvCxnSpPr>
              <a:cxnSpLocks/>
            </p:cNvCxnSpPr>
            <p:nvPr/>
          </p:nvCxnSpPr>
          <p:spPr>
            <a:xfrm>
              <a:off x="3803049" y="12433"/>
              <a:ext cx="0" cy="350852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1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91</Words>
  <Application>Microsoft Office PowerPoint</Application>
  <PresentationFormat>ワイド画面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Ryotaro Honda</dc:creator>
  <cp:lastModifiedBy>Ryotaro Honda</cp:lastModifiedBy>
  <cp:revision>34</cp:revision>
  <dcterms:created xsi:type="dcterms:W3CDTF">2024-11-14T05:20:35Z</dcterms:created>
  <dcterms:modified xsi:type="dcterms:W3CDTF">2024-11-15T10:01:05Z</dcterms:modified>
</cp:coreProperties>
</file>