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693A0E-2DCA-A5F6-85EF-7DD0A0D2C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81E409-84BE-0EE1-3593-113173B42A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86C89B-5E14-A615-6C54-D8A430148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D72487-4CFC-AC36-C9BD-FCECFBE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939352-8532-4AAE-E17E-445895CC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341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0F316-CE71-02C7-C695-47FBEFDC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0524F4-E54C-4B5C-95BC-D7BE14E72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7A37BBB-8633-8EDF-3D88-4398459F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E0E619-B693-58F2-E86F-E22642C5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53285D-98AD-D2D0-AE72-F0463B8C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81DFD5F-177D-0110-9BA4-444D707602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E912AB-A783-4657-F798-48355D06D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308D5E-33BD-6EB4-5B00-4AA77247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5493F9-84D1-AE33-475D-33CD9B6F3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F31530-3D55-30BC-4407-21D7A7CC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4135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66C8E-852A-454E-506A-2CB9A059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0D9358-59A7-401F-B9EA-0E51F8B02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72406-6C64-E475-C679-CE97AA6C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35B4B6-3662-90BC-25F8-683711BDC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F88528-FE49-2213-3288-645FC5DB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4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BDAF8-6989-D18D-79A0-F2CA2597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D8975E-8FCD-B0D3-B162-67C666019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39685-1590-C0F3-39B2-0EFEE08AD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D02AAD-1A84-A2CF-1A8D-065A8CFD3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46E792-E3F8-AC3B-5EA3-556FFD14E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252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54DB8-7A01-FE42-7CBA-8E8BB0727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5DE6A0-9BAA-76D3-BEAA-DB60EA358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0D58DE0-85FE-4FE4-7832-5E711A9F8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B50C36D-12B1-4321-9572-A560E58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36B3F-212E-20EE-B42B-631CCF84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090ECF-1197-1D78-36F3-1D8973D0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62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BACA66-732B-07D8-FF04-48A57DF7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5C2FCD-95A6-752E-3A57-477B96CDC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BBFA36D-DF40-F2EB-2F9B-0536FF74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00D79E8-3513-D4EC-F507-A11947FD1A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E18580-5AEC-AE28-36F6-72B8D2FE50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221EDD-12D2-BF7D-4E26-2D1EF065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FF1B3B-4F10-CD8F-CF91-870E67DA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BC9B8D-8D01-16FD-EF3D-F472F7F1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79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773A37-4811-11C5-185E-0339EADBF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4540493-ED5D-372B-BAA2-84E29772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320F2E6-70A7-E705-3FF9-830993AD6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BDC2686-66A3-B84C-70BC-119F6418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384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C53A87-454F-4117-E28C-4E5C99D2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BC6379B-C0C2-76F7-8036-E02443D4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B9E925-2788-64F5-4577-E2104F60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6393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B72CE-7654-7A44-ED9E-5D56F885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5DB79B-CA2E-A363-888A-D889F5B36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470F06-2DB8-191A-AD84-487AC6B8A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CF6B78-C7E3-CA63-57E8-FC9F36E26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379D2B-070D-C7C0-5C0D-FE6FF337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ADE13B-795C-8941-0BC5-C1071597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529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78BC0-067A-EF4A-6B2E-07449EC9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1E9D120-C56A-6479-53B1-DD10FEEEF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E5B597-70EE-53BC-107A-35A5DCBC8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16DCD3-1BC6-3EB7-99CD-C22BC35C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F3AB-FCC1-4F54-8BFF-5516A9060232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6E9F7E-94B6-E080-50D9-A6B9B3DB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12810B-8819-9D64-F2BD-54EA895A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3960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0E00B53-9EE2-7F36-C83A-B4982878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C36859-073D-3DAA-BD09-465110CA6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293689-EEB6-3F28-69FD-BF9C4378F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5F3AB-FCC1-4F54-8BFF-5516A9060232}" type="datetimeFigureOut">
              <a:rPr kumimoji="1" lang="ja-JP" altLang="en-US" smtClean="0"/>
              <a:t>2024/11/26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F3E59E-402E-EE97-5F8F-02BCAEFAD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88291-646E-AF89-FF16-42A88950D6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9B14F-0E8A-4378-9B47-528CC2BA8E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19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F1485D4-D4C7-7B68-6EB1-E72DE7EF04C2}"/>
              </a:ext>
            </a:extLst>
          </p:cNvPr>
          <p:cNvGrpSpPr/>
          <p:nvPr/>
        </p:nvGrpSpPr>
        <p:grpSpPr>
          <a:xfrm>
            <a:off x="1537878" y="315405"/>
            <a:ext cx="5228682" cy="6204091"/>
            <a:chOff x="1537878" y="315405"/>
            <a:chExt cx="5228682" cy="620409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EA438D96-C502-6B43-FCAC-1DAC11046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10" t="8861" r="3077" b="8063"/>
            <a:stretch/>
          </p:blipFill>
          <p:spPr>
            <a:xfrm rot="5400000">
              <a:off x="763176" y="1412918"/>
              <a:ext cx="6180993" cy="4032164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BA5D1F72-AF34-FD95-1C9E-120E77766BA8}"/>
                </a:ext>
              </a:extLst>
            </p:cNvPr>
            <p:cNvSpPr txBox="1"/>
            <p:nvPr/>
          </p:nvSpPr>
          <p:spPr>
            <a:xfrm>
              <a:off x="3119120" y="1335454"/>
              <a:ext cx="1838960" cy="338554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YAENAMI ASICs</a:t>
              </a:r>
              <a:endParaRPr kumimoji="1" lang="ja-JP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8E5333-DA8E-8E5E-1D63-49BF84B0C182}"/>
                </a:ext>
              </a:extLst>
            </p:cNvPr>
            <p:cNvSpPr txBox="1"/>
            <p:nvPr/>
          </p:nvSpPr>
          <p:spPr>
            <a:xfrm>
              <a:off x="3119120" y="607793"/>
              <a:ext cx="1838960" cy="307777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4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SiPM</a:t>
              </a:r>
              <a:r>
                <a:rPr lang="en-US" altLang="ja-JP" sz="14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input</a:t>
              </a:r>
              <a:endParaRPr kumimoji="1" lang="ja-JP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2F5957A4-AC8D-A564-6323-364CB40D6797}"/>
                </a:ext>
              </a:extLst>
            </p:cNvPr>
            <p:cNvSpPr txBox="1"/>
            <p:nvPr/>
          </p:nvSpPr>
          <p:spPr>
            <a:xfrm>
              <a:off x="5212080" y="5773675"/>
              <a:ext cx="1554480" cy="492443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</a:t>
              </a:r>
            </a:p>
            <a:p>
              <a:pPr algn="ctr"/>
              <a:r>
                <a:rPr kumimoji="1" lang="en-US" altLang="ja-JP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(DC 20-35V)</a:t>
              </a:r>
              <a:endParaRPr kumimoji="1" lang="ja-JP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B2432300-8F2F-C120-BCC5-51B3156BF892}"/>
                </a:ext>
              </a:extLst>
            </p:cNvPr>
            <p:cNvSpPr txBox="1"/>
            <p:nvPr/>
          </p:nvSpPr>
          <p:spPr>
            <a:xfrm>
              <a:off x="3545840" y="4702273"/>
              <a:ext cx="1239520" cy="492443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SFP</a:t>
              </a:r>
            </a:p>
            <a:p>
              <a:pPr algn="ctr"/>
              <a:r>
                <a:rPr kumimoji="1" lang="en-US" altLang="ja-JP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(Data link)</a:t>
              </a:r>
              <a:endParaRPr kumimoji="1" lang="ja-JP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8741534-9F06-8C81-1152-F5FF753E0504}"/>
                </a:ext>
              </a:extLst>
            </p:cNvPr>
            <p:cNvSpPr txBox="1"/>
            <p:nvPr/>
          </p:nvSpPr>
          <p:spPr>
            <a:xfrm>
              <a:off x="4209958" y="5188900"/>
              <a:ext cx="1239520" cy="492443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SFP</a:t>
              </a:r>
            </a:p>
            <a:p>
              <a:pPr algn="ctr"/>
              <a:r>
                <a:rPr kumimoji="1" lang="en-US" altLang="ja-JP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(MIKUMARI)</a:t>
              </a:r>
              <a:endParaRPr kumimoji="1" lang="ja-JP" altLang="en-US" sz="1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2D89A5A-1947-F067-ADCC-2072E7917EE0}"/>
                </a:ext>
              </a:extLst>
            </p:cNvPr>
            <p:cNvSpPr txBox="1"/>
            <p:nvPr/>
          </p:nvSpPr>
          <p:spPr>
            <a:xfrm>
              <a:off x="1537878" y="2862260"/>
              <a:ext cx="1239520" cy="492443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Comparator</a:t>
              </a:r>
            </a:p>
            <a:p>
              <a:pPr algn="ctr"/>
              <a:r>
                <a:rPr lang="en-US" altLang="ja-JP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outputs</a:t>
              </a: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A2C222D2-C35B-446F-1CCF-B6FD71197331}"/>
                </a:ext>
              </a:extLst>
            </p:cNvPr>
            <p:cNvSpPr txBox="1"/>
            <p:nvPr/>
          </p:nvSpPr>
          <p:spPr>
            <a:xfrm>
              <a:off x="3119120" y="3200621"/>
              <a:ext cx="1880970" cy="461665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FPGA</a:t>
              </a:r>
            </a:p>
            <a:p>
              <a:pPr algn="ctr"/>
              <a:r>
                <a:rPr kumimoji="1" lang="en-US" altLang="ja-JP" sz="1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(XC7K-160T-2FFG676)</a:t>
              </a:r>
              <a:endParaRPr kumimoji="1" lang="ja-JP" alt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7FBC6A7E-3D32-742D-8586-6813FCA64925}"/>
                </a:ext>
              </a:extLst>
            </p:cNvPr>
            <p:cNvSpPr txBox="1"/>
            <p:nvPr/>
          </p:nvSpPr>
          <p:spPr>
            <a:xfrm>
              <a:off x="1837590" y="1354871"/>
              <a:ext cx="817888" cy="492443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APD bias</a:t>
              </a:r>
            </a:p>
          </p:txBody>
        </p:sp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F1FCA560-03C0-9047-E3DD-8454759A4876}"/>
                </a:ext>
              </a:extLst>
            </p:cNvPr>
            <p:cNvSpPr txBox="1"/>
            <p:nvPr/>
          </p:nvSpPr>
          <p:spPr>
            <a:xfrm>
              <a:off x="1660467" y="315405"/>
              <a:ext cx="817888" cy="292388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Bias out</a:t>
              </a: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48449317-09A0-DA5D-9A74-6B96CC2D3191}"/>
                </a:ext>
              </a:extLst>
            </p:cNvPr>
            <p:cNvSpPr txBox="1"/>
            <p:nvPr/>
          </p:nvSpPr>
          <p:spPr>
            <a:xfrm>
              <a:off x="2740515" y="315405"/>
              <a:ext cx="817888" cy="292388"/>
            </a:xfrm>
            <a:prstGeom prst="rect">
              <a:avLst/>
            </a:prstGeom>
            <a:solidFill>
              <a:schemeClr val="tx1">
                <a:alpha val="3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13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161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1707</TotalTime>
  <Words>30</Words>
  <Application>Microsoft Office PowerPoint</Application>
  <PresentationFormat>ワイド画面</PresentationFormat>
  <Paragraphs>15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Ryotaro Honda</dc:creator>
  <cp:lastModifiedBy>Ryotaro Honda</cp:lastModifiedBy>
  <cp:revision>10</cp:revision>
  <dcterms:created xsi:type="dcterms:W3CDTF">2024-11-14T05:20:35Z</dcterms:created>
  <dcterms:modified xsi:type="dcterms:W3CDTF">2024-11-27T08:14:03Z</dcterms:modified>
</cp:coreProperties>
</file>