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FillTx/>
                <a:sym typeface="+mn-ea"/>
              </a:rPr>
              <a:t>（爆速で行きます！）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013065" y="4806950"/>
            <a:ext cx="1511935" cy="603885"/>
          </a:xfrm>
          <a:prstGeom prst="wedgeRectCallout">
            <a:avLst>
              <a:gd name="adj1" fmla="val 56593"/>
              <a:gd name="adj2" fmla="val -3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と絡めるよ！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71290" y="3298825"/>
            <a:ext cx="6576060" cy="1998345"/>
            <a:chOff x="6314" y="3024"/>
            <a:chExt cx="10356" cy="3147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314" y="3629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6314" y="4510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314" y="5385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ボックス 16"/>
            <p:cNvSpPr txBox="1"/>
            <p:nvPr/>
          </p:nvSpPr>
          <p:spPr>
            <a:xfrm>
              <a:off x="6314" y="3024"/>
              <a:ext cx="9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「</a:t>
              </a:r>
              <a:r>
                <a:rPr lang="en-US" altLang="ja-JP"/>
                <a:t>AI</a:t>
              </a:r>
              <a:r>
                <a:rPr lang="ja-JP" altLang="en-US"/>
                <a:t>に完全に任せて問題ない」と言える品質って何？</a:t>
              </a:r>
              <a:endParaRPr lang="ja-JP" altLang="en-US"/>
            </a:p>
          </p:txBody>
        </p:sp>
        <p:sp>
          <p:nvSpPr>
            <p:cNvPr id="18" name="フローチャート：抜出し 17"/>
            <p:cNvSpPr/>
            <p:nvPr/>
          </p:nvSpPr>
          <p:spPr>
            <a:xfrm>
              <a:off x="8106" y="4215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31" name="グループ化 30"/>
          <p:cNvGrpSpPr/>
          <p:nvPr/>
        </p:nvGrpSpPr>
        <p:grpSpPr>
          <a:xfrm>
            <a:off x="3971290" y="1958340"/>
            <a:ext cx="5186680" cy="1094105"/>
            <a:chOff x="6314" y="6567"/>
            <a:chExt cx="7767" cy="172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6314" y="6621"/>
              <a:ext cx="7767" cy="1661"/>
              <a:chOff x="6314" y="7106"/>
              <a:chExt cx="7767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767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将来的にバグりにくい事が重要なのでは！？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バグりにくい ＝ データ状態に依存した実装の事では！？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573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47" y="6567"/>
              <a:ext cx="1887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524365" y="2701925"/>
            <a:ext cx="182943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リスク、蓄積し</a:t>
            </a:r>
            <a:endParaRPr lang="ja-JP" altLang="en-US" sz="1600" b="1"/>
          </a:p>
          <a:p>
            <a:pPr algn="l"/>
            <a:r>
              <a:rPr lang="ja-JP" altLang="en-US" sz="1600" b="1"/>
              <a:t>続けてる</a:t>
            </a:r>
            <a:r>
              <a:rPr lang="ja-JP" altLang="en-US" sz="1600" b="1"/>
              <a:t>かもよ</a:t>
            </a:r>
            <a:r>
              <a:rPr lang="ja-JP" altLang="en-US" sz="1600" b="1"/>
              <a:t>。。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ｍ（</a:t>
            </a:r>
            <a:r>
              <a:rPr lang="en-US" altLang="ja-JP" sz="3200">
                <a:solidFill>
                  <a:schemeClr val="accent2"/>
                </a:solidFill>
                <a:sym typeface="+mn-ea"/>
              </a:rPr>
              <a:t>_ _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）ｍ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と絡めるよ！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5960745" y="5015230"/>
            <a:ext cx="1816735" cy="527050"/>
          </a:xfrm>
          <a:prstGeom prst="wedgeRectCallout">
            <a:avLst>
              <a:gd name="adj1" fmla="val -39374"/>
              <a:gd name="adj2" fmla="val -1283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テストに出ます！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741295" cy="1027430"/>
          </a:xfrm>
          <a:prstGeom prst="wedgeRectCallout">
            <a:avLst>
              <a:gd name="adj1" fmla="val 9740"/>
              <a:gd name="adj2" fmla="val -7280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475470" y="2921635"/>
            <a:ext cx="1779270" cy="699770"/>
          </a:xfrm>
          <a:prstGeom prst="wedgeRectCallout">
            <a:avLst>
              <a:gd name="adj1" fmla="val -59048"/>
              <a:gd name="adj2" fmla="val -2499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本数の再計算はどこ？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8170545" y="5663565"/>
            <a:ext cx="1997710" cy="675640"/>
          </a:xfrm>
          <a:prstGeom prst="wedgeRectCallout">
            <a:avLst>
              <a:gd name="adj1" fmla="val -37349"/>
              <a:gd name="adj2" fmla="val -886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メンバー変数・・</a:t>
            </a:r>
            <a:endParaRPr lang="ja-JP" altLang="en-US" sz="1600" b="1"/>
          </a:p>
          <a:p>
            <a:pPr algn="l"/>
            <a:r>
              <a:rPr lang="ja-JP" altLang="en-US" sz="1600" b="1"/>
              <a:t>スコープ広くない？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ワイ、</a:t>
            </a:r>
            <a:endParaRPr lang="ja-JP" altLang="en-US" sz="1200"/>
          </a:p>
          <a:p>
            <a:r>
              <a:rPr lang="ja-JP" altLang="en-US" sz="1200"/>
              <a:t>　詰められるん？</a:t>
            </a:r>
            <a:endParaRPr lang="ja-JP" altLang="en-US" sz="1200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5734685" y="3357880"/>
            <a:ext cx="3837940" cy="735330"/>
          </a:xfrm>
          <a:prstGeom prst="wedgeRectCallout">
            <a:avLst>
              <a:gd name="adj1" fmla="val -59827"/>
              <a:gd name="adj2" fmla="val 4386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5902325" y="4044315"/>
            <a:ext cx="4059555" cy="103695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処理が複数個所に</a:t>
            </a:r>
            <a:r>
              <a:rPr lang="ja-JP" altLang="en-US" sz="1600" b="1"/>
              <a:t>分散してる事が原因？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処理なんて今後いくらでも増えます。</a:t>
            </a:r>
            <a:endParaRPr lang="ja-JP" altLang="en-US" sz="1600" b="1"/>
          </a:p>
        </p:txBody>
      </p:sp>
      <p:sp>
        <p:nvSpPr>
          <p:cNvPr id="7" name="四角形吹き出し 6"/>
          <p:cNvSpPr/>
          <p:nvPr/>
        </p:nvSpPr>
        <p:spPr>
          <a:xfrm>
            <a:off x="5902325" y="5091430"/>
            <a:ext cx="4059555" cy="1454150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バグらせた担当者が悪い？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どうせ誰かがいつかやります！</a:t>
            </a:r>
            <a:endParaRPr lang="ja-JP" altLang="en-US" sz="1600" b="1"/>
          </a:p>
          <a:p>
            <a:pPr algn="l"/>
            <a:r>
              <a:rPr lang="ja-JP" altLang="en-US" sz="1600" b="1"/>
              <a:t>　　今日は</a:t>
            </a:r>
            <a:r>
              <a:rPr lang="en-US" altLang="ja-JP" sz="1600" b="1"/>
              <a:t>100</a:t>
            </a:r>
            <a:r>
              <a:rPr lang="ja-JP" altLang="en-US" sz="1600" b="1"/>
              <a:t>点でも、明日</a:t>
            </a:r>
            <a:r>
              <a:rPr lang="en-US" altLang="ja-JP" sz="1600" b="1"/>
              <a:t>50</a:t>
            </a:r>
            <a:r>
              <a:rPr lang="ja-JP" altLang="en-US" sz="1600" b="1"/>
              <a:t>点になる</a:t>
            </a:r>
            <a:endParaRPr lang="ja-JP" altLang="en-US" sz="1600" b="1"/>
          </a:p>
          <a:p>
            <a:pPr algn="l"/>
            <a:r>
              <a:rPr lang="ja-JP" altLang="en-US" sz="1600" b="1"/>
              <a:t>　　可能性はあります！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Presentation</Application>
  <PresentationFormat>宽屏</PresentationFormat>
  <Paragraphs>228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（爆速で行きます！）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８．AIと絡めるよ！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547</cp:revision>
  <dcterms:created xsi:type="dcterms:W3CDTF">2015-12-11T07:38:00Z</dcterms:created>
  <dcterms:modified xsi:type="dcterms:W3CDTF">2025-02-14T15:55:58Z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