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82" r:id="rId7"/>
    <p:sldId id="284" r:id="rId8"/>
    <p:sldId id="285" r:id="rId9"/>
    <p:sldId id="299" r:id="rId10"/>
    <p:sldId id="268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</a:t>
            </a: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の話</a:t>
            </a: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7875905" y="4229100"/>
            <a:ext cx="1771015" cy="749935"/>
          </a:xfrm>
          <a:prstGeom prst="wedgeRectCallout">
            <a:avLst>
              <a:gd name="adj1" fmla="val 43003"/>
              <a:gd name="adj2" fmla="val 78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ｍ（</a:t>
            </a:r>
            <a:r>
              <a:rPr lang="en-US" altLang="ja-JP" sz="3200">
                <a:solidFill>
                  <a:schemeClr val="accent2"/>
                </a:solidFill>
                <a:sym typeface="+mn-ea"/>
              </a:rPr>
              <a:t>_ _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）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ｍ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４．要件は満たせてた？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６．品質は担保できてた？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７．</a:t>
            </a:r>
            <a:r>
              <a:rPr lang="en-US" altLang="ja-JP"/>
              <a:t>AI</a:t>
            </a:r>
            <a:r>
              <a:rPr lang="ja-JP" altLang="en-US"/>
              <a:t>と絡めるよ！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２．</a:t>
            </a:r>
            <a:r>
              <a:rPr lang="ja-JP" altLang="en-US" sz="3200">
                <a:sym typeface="+mn-ea"/>
              </a:rPr>
              <a:t>処理依存とデータ依存の違い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</a:t>
            </a:r>
            <a:r>
              <a:rPr lang="ja-JP" altLang="en-US" sz="1200"/>
              <a:t>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495550" cy="999490"/>
          </a:xfrm>
          <a:prstGeom prst="wedgeRectCallout">
            <a:avLst>
              <a:gd name="adj1" fmla="val -25623"/>
              <a:gd name="adj2" fmla="val -6407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</a:t>
            </a:r>
            <a:r>
              <a:rPr lang="ja-JP" altLang="en-US" sz="1600" b="1"/>
              <a:t>・・</a:t>
            </a:r>
            <a:endParaRPr lang="ja-JP" altLang="en-US" sz="1600" b="1"/>
          </a:p>
          <a:p>
            <a:pPr algn="l"/>
            <a:r>
              <a:rPr lang="ja-JP" altLang="en-US" sz="1600" b="1"/>
              <a:t>・処理に矛盾は</a:t>
            </a:r>
            <a:r>
              <a:rPr lang="ja-JP" altLang="en-US" sz="1600" b="1"/>
              <a:t>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・スコープ小さいデス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３．デモ①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</a:t>
            </a:r>
            <a:endParaRPr lang="ja-JP" altLang="en-US" sz="1200"/>
          </a:p>
          <a:p>
            <a:r>
              <a:rPr lang="ja-JP" altLang="en-US" sz="1200"/>
              <a:t>　　ケーキっ！</a:t>
            </a:r>
            <a:endParaRPr lang="ja-JP" altLang="en-US" sz="1200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図形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363220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４．要件は満たせてた？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9925050" y="3144520"/>
            <a:ext cx="1289050" cy="451485"/>
          </a:xfrm>
          <a:prstGeom prst="wedgeRectCallout">
            <a:avLst>
              <a:gd name="adj1" fmla="val -65942"/>
              <a:gd name="adj2" fmla="val -1708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満たせた</a:t>
            </a:r>
            <a:r>
              <a:rPr lang="ja-JP" altLang="en-US" sz="1600" b="1"/>
              <a:t>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５．デモ②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3643630"/>
            <a:ext cx="5176520" cy="252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６．品質は担保できてた</a:t>
            </a:r>
            <a:r>
              <a:rPr lang="ja-JP" altLang="en-US" sz="3200">
                <a:sym typeface="+mn-ea"/>
              </a:rPr>
              <a:t>？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</a:t>
            </a:r>
            <a:r>
              <a:rPr lang="ja-JP" altLang="en-US"/>
              <a:t>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　バグったら</a:t>
            </a:r>
            <a:endParaRPr lang="ja-JP" altLang="en-US" sz="1200"/>
          </a:p>
          <a:p>
            <a:r>
              <a:rPr lang="ja-JP" altLang="en-US" sz="1200"/>
              <a:t>　　あかんやろ！</a:t>
            </a:r>
            <a:endParaRPr lang="ja-JP" altLang="en-US" sz="1200"/>
          </a:p>
          <a:p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5904230" y="3568700"/>
            <a:ext cx="3837940" cy="932815"/>
          </a:xfrm>
          <a:prstGeom prst="wedgeRectCallout">
            <a:avLst>
              <a:gd name="adj1" fmla="val -64046"/>
              <a:gd name="adj2" fmla="val -14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</a:t>
            </a:r>
            <a:r>
              <a:rPr lang="ja-JP" altLang="en-US" sz="1600" b="1"/>
              <a:t>！</a:t>
            </a:r>
            <a:r>
              <a:rPr lang="ja-JP" altLang="en-US" sz="1600" b="1"/>
              <a:t>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6101715" y="4406265"/>
            <a:ext cx="3837940" cy="152844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今後、処理がさらに増える可能性・・</a:t>
            </a:r>
            <a:endParaRPr lang="ja-JP" altLang="en-US" sz="1600" b="1"/>
          </a:p>
          <a:p>
            <a:pPr algn="l"/>
            <a:r>
              <a:rPr lang="ja-JP" altLang="en-US" sz="1600" b="1"/>
              <a:t>例）</a:t>
            </a:r>
            <a:endParaRPr lang="ja-JP" altLang="en-US" sz="1600" b="1"/>
          </a:p>
          <a:p>
            <a:pPr algn="l"/>
            <a:r>
              <a:rPr lang="ja-JP" altLang="en-US" sz="1600" b="1"/>
              <a:t>　　音声で炎</a:t>
            </a:r>
            <a:r>
              <a:rPr lang="ja-JP" altLang="en-US" sz="1600" b="1"/>
              <a:t>を</a:t>
            </a:r>
            <a:r>
              <a:rPr lang="ja-JP" altLang="en-US" sz="1600" b="1"/>
              <a:t>・・</a:t>
            </a:r>
            <a:endParaRPr lang="ja-JP" altLang="en-US" sz="1600" b="1"/>
          </a:p>
          <a:p>
            <a:pPr algn="l"/>
            <a:r>
              <a:rPr lang="ja-JP" altLang="en-US" sz="1600" b="1"/>
              <a:t>　　 </a:t>
            </a:r>
            <a:r>
              <a:rPr lang="en-US" altLang="ja-JP" sz="1600" b="1"/>
              <a:t>QR</a:t>
            </a:r>
            <a:r>
              <a:rPr lang="ja-JP" altLang="en-US" sz="1600" b="1"/>
              <a:t>コードで炎を</a:t>
            </a:r>
            <a:r>
              <a:rPr lang="ja-JP" altLang="en-US" sz="1600" b="1"/>
              <a:t>・・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７．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と絡めるよ！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</a:t>
            </a:r>
            <a:r>
              <a:rPr lang="ja-JP" altLang="en-US" sz="1600" b="1"/>
              <a:t>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3971290" y="3176905"/>
            <a:ext cx="6576060" cy="1998345"/>
            <a:chOff x="6314" y="3024"/>
            <a:chExt cx="10356" cy="3147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314" y="3629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6314" y="4510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6314" y="5385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ボックス 16"/>
            <p:cNvSpPr txBox="1"/>
            <p:nvPr/>
          </p:nvSpPr>
          <p:spPr>
            <a:xfrm>
              <a:off x="6314" y="3024"/>
              <a:ext cx="9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「</a:t>
              </a:r>
              <a:r>
                <a:rPr lang="en-US" altLang="ja-JP"/>
                <a:t>AI</a:t>
              </a:r>
              <a:r>
                <a:rPr lang="ja-JP" altLang="en-US"/>
                <a:t>に完全に任せて問題ない」と言える品質って何？</a:t>
              </a:r>
              <a:endParaRPr lang="ja-JP" altLang="en-US"/>
            </a:p>
          </p:txBody>
        </p:sp>
        <p:sp>
          <p:nvSpPr>
            <p:cNvPr id="18" name="フローチャート：抜出し 17"/>
            <p:cNvSpPr/>
            <p:nvPr/>
          </p:nvSpPr>
          <p:spPr>
            <a:xfrm>
              <a:off x="8106" y="4215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31" name="グループ化 30"/>
          <p:cNvGrpSpPr/>
          <p:nvPr/>
        </p:nvGrpSpPr>
        <p:grpSpPr>
          <a:xfrm>
            <a:off x="3971290" y="1821815"/>
            <a:ext cx="4932045" cy="1094105"/>
            <a:chOff x="6314" y="6621"/>
            <a:chExt cx="7767" cy="172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6314" y="6621"/>
              <a:ext cx="7767" cy="1661"/>
              <a:chOff x="6314" y="7106"/>
              <a:chExt cx="7767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767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将来的にバグりにくい事が重要なのでは！？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573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447" y="6621"/>
              <a:ext cx="1887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432925" y="2550160"/>
            <a:ext cx="1778635" cy="81407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リスクは</a:t>
            </a:r>
            <a:endParaRPr lang="ja-JP" altLang="en-US" sz="1600" b="1"/>
          </a:p>
          <a:p>
            <a:pPr algn="l"/>
            <a:r>
              <a:rPr lang="ja-JP" altLang="en-US" sz="1600" b="1"/>
              <a:t>増える</a:t>
            </a:r>
            <a:r>
              <a:rPr lang="ja-JP" altLang="en-US" sz="1600" b="1"/>
              <a:t>一方・・・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Presentation</Application>
  <PresentationFormat>宽屏</PresentationFormat>
  <Paragraphs>193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 </vt:lpstr>
      <vt:lpstr>概要</vt:lpstr>
      <vt:lpstr>１．着地点</vt:lpstr>
      <vt:lpstr>処理依存とデータ依存の違い</vt:lpstr>
      <vt:lpstr>１．着地点</vt:lpstr>
      <vt:lpstr>１．着地点</vt:lpstr>
      <vt:lpstr>１．着地点</vt:lpstr>
      <vt:lpstr>処理依存とデータ依存の違い</vt:lpstr>
      <vt:lpstr>２．Typescriptって何？</vt:lpstr>
      <vt:lpstr>４．SES企業の良し悪しって分かるもんなん？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507</cp:revision>
  <dcterms:created xsi:type="dcterms:W3CDTF">2015-12-11T07:38:00Z</dcterms:created>
  <dcterms:modified xsi:type="dcterms:W3CDTF">2025-02-01T07:23:12Z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