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69" r:id="rId7"/>
    <p:sldId id="280" r:id="rId8"/>
    <p:sldId id="281" r:id="rId9"/>
    <p:sldId id="271" r:id="rId10"/>
    <p:sldId id="272" r:id="rId11"/>
    <p:sldId id="273" r:id="rId12"/>
    <p:sldId id="282" r:id="rId13"/>
    <p:sldId id="277" r:id="rId14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noProof="0" dirty="0">
              <a:latin typeface="ＭＳ Ｐ明朝" panose="02020600040205080304" pitchFamily="18" charset="-128"/>
              <a:ea typeface="ＭＳ Ｐ明朝" panose="02020600040205080304" pitchFamily="18" charset="-128"/>
            </a:rPr>
            <a:t>A</a:t>
          </a:r>
          <a:endParaRPr lang="ja-JP" altLang="en-US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2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B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2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C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2236"/>
          <a:ext cx="4773612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2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0" y="312236"/>
        <a:ext cx="4773612" cy="1167075"/>
      </dsp:txXfrm>
    </dsp:sp>
    <dsp:sp modelId="{674922F1-7266-4681-AD4F-1C618A5FFF23}">
      <dsp:nvSpPr>
        <dsp:cNvPr id="0" name=""/>
        <dsp:cNvSpPr/>
      </dsp:nvSpPr>
      <dsp:spPr>
        <a:xfrm>
          <a:off x="238680" y="31796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900" kern="1200" noProof="0" dirty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sz="1900" kern="1200" noProof="0" dirty="0">
              <a:latin typeface="ＭＳ Ｐ明朝" panose="02020600040205080304" pitchFamily="18" charset="-128"/>
              <a:ea typeface="ＭＳ Ｐ明朝" panose="02020600040205080304" pitchFamily="18" charset="-128"/>
            </a:rPr>
            <a:t>A</a:t>
          </a:r>
          <a:endParaRPr lang="ja-JP" altLang="en-US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266060" y="59176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2351"/>
          <a:ext cx="4773612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2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0" y="1862351"/>
        <a:ext cx="4773612" cy="1167075"/>
      </dsp:txXfrm>
    </dsp:sp>
    <dsp:sp modelId="{21EEBBE2-729F-4D85-8CAE-C2B30FF126D2}">
      <dsp:nvSpPr>
        <dsp:cNvPr id="0" name=""/>
        <dsp:cNvSpPr/>
      </dsp:nvSpPr>
      <dsp:spPr>
        <a:xfrm>
          <a:off x="238680" y="1581911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B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266060" y="1609291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412466"/>
          <a:ext cx="4773612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0" y="3412466"/>
        <a:ext cx="4773612" cy="822937"/>
      </dsp:txXfrm>
    </dsp:sp>
    <dsp:sp modelId="{5B203A22-00AF-46E7-9415-C6DAFD7E01CC}">
      <dsp:nvSpPr>
        <dsp:cNvPr id="0" name=""/>
        <dsp:cNvSpPr/>
      </dsp:nvSpPr>
      <dsp:spPr>
        <a:xfrm>
          <a:off x="238680" y="3132026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C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266060" y="3159406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1CFA569-BF3F-4B2D-97E6-F28C01BEA69D}" type="datetime1">
              <a:rPr lang="ja-JP" altLang="en-US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2019/9/10</a:t>
            </a:fld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ja-JP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‹#›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8DB030B5-48DE-41BC-A330-784464A77615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C6074690-7256-4BB9-AC0F-97AEAE8CDEC2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1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410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10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60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2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7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3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797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4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89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5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683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6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73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7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06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8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62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9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99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955A58D-F58F-4648-9B0C-2E4F5D45A315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grpSp>
        <p:nvGrpSpPr>
          <p:cNvPr id="7" name="グループ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円/楕円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/>
            </a:p>
          </p:txBody>
        </p:sp>
        <p:grpSp>
          <p:nvGrpSpPr>
            <p:cNvPr id="10" name="グループ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​​コネクタ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​​コネクタ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グループ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円/楕円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/>
            </a:p>
          </p:txBody>
        </p:sp>
        <p:grpSp>
          <p:nvGrpSpPr>
            <p:cNvPr id="16" name="グループ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​​コネクタ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8F7659-8275-4C1E-BC20-27BC27A19000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33A460-C018-4327-8FC9-8B7E717D0DE4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B75BF-6995-406D-9A17-E95482ADFBF3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33CEE5-587E-423D-B932-39999EC69B53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grpSp>
        <p:nvGrpSpPr>
          <p:cNvPr id="13" name="グループ 12"/>
          <p:cNvGrpSpPr/>
          <p:nvPr/>
        </p:nvGrpSpPr>
        <p:grpSpPr>
          <a:xfrm>
            <a:off x="2299665" y="3475736"/>
            <a:ext cx="7589491" cy="54864"/>
            <a:chOff x="1725198" y="2588441"/>
            <a:chExt cx="5693600" cy="41148"/>
          </a:xfrm>
        </p:grpSpPr>
        <p:sp>
          <p:nvSpPr>
            <p:cNvPr id="14" name="円/楕円 13"/>
            <p:cNvSpPr/>
            <p:nvPr/>
          </p:nvSpPr>
          <p:spPr>
            <a:xfrm>
              <a:off x="7373078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725198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グループ 15"/>
            <p:cNvGrpSpPr/>
            <p:nvPr/>
          </p:nvGrpSpPr>
          <p:grpSpPr>
            <a:xfrm>
              <a:off x="1828085" y="2594391"/>
              <a:ext cx="5487828" cy="29249"/>
              <a:chOff x="1815179" y="3458731"/>
              <a:chExt cx="5487828" cy="38998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1815179" y="3458731"/>
                <a:ext cx="548782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​​コネクタ 17"/>
              <p:cNvCxnSpPr/>
              <p:nvPr/>
            </p:nvCxnSpPr>
            <p:spPr>
              <a:xfrm>
                <a:off x="1815179" y="3497729"/>
                <a:ext cx="548782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0FD57-7DBE-42AF-AB29-EB569AAD7C5D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AB4DE3-2B70-400E-8AFF-6DC0407EDD3C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97F19D-A547-447C-8953-D10EEB9F75A5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865BFE-1948-4549-AB64-C40C57FFA470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DDD3FB-B2CC-4DFB-ABC9-C3BBE078D579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長方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9CB8A8-DEB1-41AA-A3C8-FB7EDE59D9EB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CDDCA12C-BECA-41F8-83C3-9CE2536AFED3}" type="datetime1">
              <a:rPr lang="ja-JP" altLang="en-US" smtClean="0"/>
              <a:pPr/>
              <a:t>2019/9/10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sym typeface="ＭＳ Ｐ明朝" panose="02020600040205080304" pitchFamily="18" charset="-128"/>
              </a:rPr>
              <a:t>GitHub</a:t>
            </a:r>
            <a:r>
              <a:rPr lang="ja-JP" altLang="en-US" dirty="0" smtClean="0">
                <a:sym typeface="ＭＳ Ｐ明朝" panose="02020600040205080304" pitchFamily="18" charset="-128"/>
              </a:rPr>
              <a:t>のルールブック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サブタイトル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スライドのタイトルを追加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- 5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5" name="図プレースホルダー 4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ページ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初期設定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初めてのクローン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sym typeface="ＭＳ Ｐ明朝" panose="02020600040205080304" pitchFamily="18" charset="-128"/>
              </a:rPr>
              <a:t>チームプログラムの編集準備</a:t>
            </a:r>
            <a:endParaRPr lang="en-US" altLang="ja-JP" dirty="0" smtClean="0"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プログラムを触っていく上でのルール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一段落をつけたら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sym typeface="ＭＳ Ｐ明朝" panose="02020600040205080304" pitchFamily="18" charset="-128"/>
              </a:rPr>
              <a:t>管理について</a:t>
            </a:r>
            <a:endParaRPr lang="en-US" altLang="ja-JP" dirty="0" smtClean="0"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sym typeface="ＭＳ Ｐ明朝" panose="02020600040205080304" pitchFamily="18" charset="-128"/>
              </a:rPr>
              <a:t>初期設定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ここでは</a:t>
            </a:r>
            <a:r>
              <a:rPr lang="en-US" altLang="ja-JP" dirty="0" smtClean="0">
                <a:sym typeface="ＭＳ Ｐ明朝" panose="02020600040205080304" pitchFamily="18" charset="-128"/>
              </a:rPr>
              <a:t>GITHUB</a:t>
            </a:r>
            <a:r>
              <a:rPr lang="ja-JP" altLang="en-US" dirty="0" smtClean="0">
                <a:sym typeface="ＭＳ Ｐ明朝" panose="02020600040205080304" pitchFamily="18" charset="-128"/>
              </a:rPr>
              <a:t>を触っていく上での初期設定を説明します。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初期設定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9751060" cy="4267200"/>
          </a:xfrm>
        </p:spPr>
        <p:txBody>
          <a:bodyPr/>
          <a:lstStyle/>
          <a:p>
            <a:r>
              <a:rPr lang="ja-JP" altLang="en-US" dirty="0" smtClean="0"/>
              <a:t>ローカルリポジトリ上に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SmartArt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を使用した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2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段組レイアウト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ここに最初の箇条書き項目</a:t>
            </a: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ここに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2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番目の箇条書き項目</a:t>
            </a: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ここに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3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番目の箇条書き項目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graphicFrame>
        <p:nvGraphicFramePr>
          <p:cNvPr id="9" name="コンテンツ プレースホルダー 8" descr="縦方向リストは、上から順に 3 つのグループを表示し、各グループには箇条書きで入力できます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0124579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スライドのタイトルを追加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- 2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スライドのタイトルを追加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- 3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スライドのタイトルを追加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- 4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書籍クラシック (16 x 9)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9_TF02801059_TF02801059.potx" id="{688BB3AD-DAD7-4FFA-B5EE-198ADD92A481}" vid="{64108B69-0F86-4FFA-BEBA-F3047B7CE60F}"/>
    </a:ext>
  </a:extLst>
</a:theme>
</file>

<file path=ppt/theme/theme2.xml><?xml version="1.0" encoding="utf-8"?>
<a:theme xmlns:a="http://schemas.openxmlformats.org/drawingml/2006/main" name="Office テーマ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クラシックな本をモチーフにした教育機関向けのプレゼンテーション (ワイド画面)</Template>
  <TotalTime>135</TotalTime>
  <Words>133</Words>
  <Application>Microsoft Office PowerPoint</Application>
  <PresentationFormat>ユーザー設定</PresentationFormat>
  <Paragraphs>40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Ｐ明朝</vt:lpstr>
      <vt:lpstr>ＭＳ ゴシック</vt:lpstr>
      <vt:lpstr>Arial</vt:lpstr>
      <vt:lpstr>Constantia</vt:lpstr>
      <vt:lpstr>書籍クラシック (16 x 9)</vt:lpstr>
      <vt:lpstr>GitHubのルールブック</vt:lpstr>
      <vt:lpstr>ページ</vt:lpstr>
      <vt:lpstr>初期設定</vt:lpstr>
      <vt:lpstr>初期設定</vt:lpstr>
      <vt:lpstr>SmartArt を使用した 2 段組レイアウト</vt:lpstr>
      <vt:lpstr>スライドのタイトルを追加 - 2</vt:lpstr>
      <vt:lpstr>スライドのタイトルを追加 - 3</vt:lpstr>
      <vt:lpstr>PowerPoint プレゼンテーション</vt:lpstr>
      <vt:lpstr>スライドのタイトルを追加 - 4</vt:lpstr>
      <vt:lpstr>スライドのタイトルを追加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GitHubのルールブック</dc:title>
  <dc:creator>jb2018022@stu.yoshida-g.ac.jp</dc:creator>
  <cp:lastModifiedBy>jb2018022@stu.yoshida-g.ac.jp</cp:lastModifiedBy>
  <cp:revision>4</cp:revision>
  <dcterms:created xsi:type="dcterms:W3CDTF">2019-09-09T08:20:43Z</dcterms:created>
  <dcterms:modified xsi:type="dcterms:W3CDTF">2019-09-10T10:11:30Z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