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5"/>
  </p:notesMasterIdLst>
  <p:handoutMasterIdLst>
    <p:handoutMasterId r:id="rId16"/>
  </p:handoutMasterIdLst>
  <p:sldIdLst>
    <p:sldId id="267" r:id="rId5"/>
    <p:sldId id="278" r:id="rId6"/>
    <p:sldId id="269" r:id="rId7"/>
    <p:sldId id="280" r:id="rId8"/>
    <p:sldId id="281" r:id="rId9"/>
    <p:sldId id="271" r:id="rId10"/>
    <p:sldId id="272" r:id="rId11"/>
    <p:sldId id="273" r:id="rId12"/>
    <p:sldId id="282" r:id="rId13"/>
    <p:sldId id="277" r:id="rId14"/>
  </p:sldIdLst>
  <p:sldSz cx="12188825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9" autoAdjust="0"/>
  </p:normalViewPr>
  <p:slideViewPr>
    <p:cSldViewPr>
      <p:cViewPr varScale="1">
        <p:scale>
          <a:sx n="87" d="100"/>
          <a:sy n="87" d="100"/>
        </p:scale>
        <p:origin x="528" y="77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 rtlCol="0"/>
        <a:lstStyle/>
        <a:p>
          <a:pPr rtl="0"/>
          <a:endParaRPr lang="en-US"/>
        </a:p>
      </dgm:t>
    </dgm:pt>
    <dgm:pt modelId="{4DF9FE7B-F642-4898-A360-D4E3814E1A3D}">
      <dgm:prSet phldrT="[Text]"/>
      <dgm:spPr/>
      <dgm:t>
        <a:bodyPr rtlCol="0"/>
        <a:lstStyle/>
        <a:p>
          <a:pPr rtl="0"/>
          <a:r>
            <a:rPr lang="ja-JP" altLang="en-US" noProof="0" dirty="0">
              <a:latin typeface="ＭＳ Ｐ明朝" panose="02020600040205080304" pitchFamily="18" charset="-128"/>
              <a:ea typeface="ＭＳ Ｐ明朝" panose="02020600040205080304" pitchFamily="18" charset="-128"/>
            </a:rPr>
            <a:t>グループ </a:t>
          </a:r>
          <a:r>
            <a:rPr lang="en-US" altLang="ja-JP" noProof="0" dirty="0">
              <a:latin typeface="ＭＳ Ｐ明朝" panose="02020600040205080304" pitchFamily="18" charset="-128"/>
              <a:ea typeface="ＭＳ Ｐ明朝" panose="02020600040205080304" pitchFamily="18" charset="-128"/>
            </a:rPr>
            <a:t>A</a:t>
          </a:r>
          <a:endParaRPr lang="ja-JP" altLang="en-US" noProof="0" dirty="0">
            <a:latin typeface="ＭＳ Ｐ明朝" panose="02020600040205080304" pitchFamily="18" charset="-128"/>
            <a:ea typeface="ＭＳ Ｐ明朝" panose="02020600040205080304" pitchFamily="18" charset="-128"/>
          </a:endParaRPr>
        </a:p>
      </dgm:t>
    </dgm:pt>
    <dgm:pt modelId="{1C10F06D-860A-4604-A7AD-02E614FE3976}" type="parTrans" cxnId="{EBD8BE8D-6018-43E2-B081-034BB5656EB6}">
      <dgm:prSet/>
      <dgm:spPr/>
      <dgm:t>
        <a:bodyPr rtlCol="0"/>
        <a:lstStyle/>
        <a:p>
          <a:pPr rtl="0"/>
          <a:endParaRPr lang="ja-JP" altLang="en-US" noProof="0" dirty="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43C18EFF-81FC-4D70-8C6B-E95FF3730413}" type="sibTrans" cxnId="{EBD8BE8D-6018-43E2-B081-034BB5656EB6}">
      <dgm:prSet/>
      <dgm:spPr/>
      <dgm:t>
        <a:bodyPr rtlCol="0"/>
        <a:lstStyle/>
        <a:p>
          <a:pPr rtl="0"/>
          <a:endParaRPr lang="ja-JP" altLang="en-US" noProof="0" dirty="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EFF2750D-B4B3-474C-8B62-8B638DC31F7E}">
      <dgm:prSet phldrT="[Text]"/>
      <dgm:spPr/>
      <dgm:t>
        <a:bodyPr rtlCol="0"/>
        <a:lstStyle/>
        <a:p>
          <a:pPr rtl="0"/>
          <a:r>
            <a:rPr lang="ja-JP" altLang="en-US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タスク </a:t>
          </a:r>
          <a:r>
            <a:rPr lang="en-US" altLang="ja-JP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1</a:t>
          </a:r>
          <a:endParaRPr lang="en-US" altLang="ja-JP" noProof="0" dirty="0">
            <a:latin typeface="ＭＳ Ｐ明朝" panose="02020600040205080304" pitchFamily="18" charset="-128"/>
            <a:ea typeface="ＭＳ Ｐ明朝" panose="02020600040205080304" pitchFamily="18" charset="-128"/>
          </a:endParaRPr>
        </a:p>
      </dgm:t>
    </dgm:pt>
    <dgm:pt modelId="{AEBC78E6-CDDC-4C8F-A157-3C51E907FACD}" type="parTrans" cxnId="{A058DDA2-48CA-4E5B-B389-F71A59C262B0}">
      <dgm:prSet/>
      <dgm:spPr/>
      <dgm:t>
        <a:bodyPr rtlCol="0"/>
        <a:lstStyle/>
        <a:p>
          <a:pPr rtl="0"/>
          <a:endParaRPr lang="ja-JP" altLang="en-US" noProof="0" dirty="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75C067D7-FCD2-4969-8F27-4BBDA88E75ED}" type="sibTrans" cxnId="{A058DDA2-48CA-4E5B-B389-F71A59C262B0}">
      <dgm:prSet/>
      <dgm:spPr/>
      <dgm:t>
        <a:bodyPr rtlCol="0"/>
        <a:lstStyle/>
        <a:p>
          <a:pPr rtl="0"/>
          <a:endParaRPr lang="ja-JP" altLang="en-US" noProof="0" dirty="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789CD6DB-3A68-4A41-90BD-4F0CBB3617D1}">
      <dgm:prSet phldrT="[Text]"/>
      <dgm:spPr/>
      <dgm:t>
        <a:bodyPr rtlCol="0"/>
        <a:lstStyle/>
        <a:p>
          <a:pPr rtl="0"/>
          <a:r>
            <a:rPr lang="ja-JP" altLang="en-US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タスク </a:t>
          </a:r>
          <a:r>
            <a:rPr lang="en-US" altLang="ja-JP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2</a:t>
          </a:r>
          <a:endParaRPr lang="en-US" altLang="ja-JP" noProof="0" dirty="0">
            <a:latin typeface="ＭＳ Ｐ明朝" panose="02020600040205080304" pitchFamily="18" charset="-128"/>
            <a:ea typeface="ＭＳ Ｐ明朝" panose="02020600040205080304" pitchFamily="18" charset="-128"/>
          </a:endParaRPr>
        </a:p>
      </dgm:t>
    </dgm:pt>
    <dgm:pt modelId="{C0BEB5FF-8DFB-40B9-A228-C0C6097DDDC4}" type="parTrans" cxnId="{62C10234-45D3-426A-8820-4C0D1D8CBA21}">
      <dgm:prSet/>
      <dgm:spPr/>
      <dgm:t>
        <a:bodyPr rtlCol="0"/>
        <a:lstStyle/>
        <a:p>
          <a:pPr rtl="0"/>
          <a:endParaRPr lang="ja-JP" altLang="en-US" noProof="0" dirty="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1A702531-A59F-4EE2-8246-E2EB0955D8B1}" type="sibTrans" cxnId="{62C10234-45D3-426A-8820-4C0D1D8CBA21}">
      <dgm:prSet/>
      <dgm:spPr/>
      <dgm:t>
        <a:bodyPr rtlCol="0"/>
        <a:lstStyle/>
        <a:p>
          <a:pPr rtl="0"/>
          <a:endParaRPr lang="ja-JP" altLang="en-US" noProof="0" dirty="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3929B1E1-4BC4-4C73-ABE8-27CEF96A3652}">
      <dgm:prSet phldrT="[Text]"/>
      <dgm:spPr/>
      <dgm:t>
        <a:bodyPr rtlCol="0"/>
        <a:lstStyle/>
        <a:p>
          <a:pPr rtl="0"/>
          <a:r>
            <a:rPr lang="ja-JP" altLang="en-US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グループ </a:t>
          </a:r>
          <a:r>
            <a:rPr lang="en-US" altLang="ja-JP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B</a:t>
          </a:r>
          <a:endParaRPr lang="en-US" altLang="ja-JP" noProof="0" dirty="0">
            <a:latin typeface="ＭＳ Ｐ明朝" panose="02020600040205080304" pitchFamily="18" charset="-128"/>
            <a:ea typeface="ＭＳ Ｐ明朝" panose="02020600040205080304" pitchFamily="18" charset="-128"/>
          </a:endParaRPr>
        </a:p>
      </dgm:t>
    </dgm:pt>
    <dgm:pt modelId="{F356CC76-9117-4B79-A270-BBBAFD3E9C79}" type="parTrans" cxnId="{1339090C-9A95-4C05-841C-FA3AF987601B}">
      <dgm:prSet/>
      <dgm:spPr/>
      <dgm:t>
        <a:bodyPr rtlCol="0"/>
        <a:lstStyle/>
        <a:p>
          <a:pPr rtl="0"/>
          <a:endParaRPr lang="ja-JP" altLang="en-US" noProof="0" dirty="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19BA0C22-38BB-4E9F-89D5-0FF5FF9F12CE}" type="sibTrans" cxnId="{1339090C-9A95-4C05-841C-FA3AF987601B}">
      <dgm:prSet/>
      <dgm:spPr/>
      <dgm:t>
        <a:bodyPr rtlCol="0"/>
        <a:lstStyle/>
        <a:p>
          <a:pPr rtl="0"/>
          <a:endParaRPr lang="ja-JP" altLang="en-US" noProof="0" dirty="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99E0600D-9954-43F4-8926-13B8777FAAA1}">
      <dgm:prSet phldrT="[Text]"/>
      <dgm:spPr/>
      <dgm:t>
        <a:bodyPr rtlCol="0"/>
        <a:lstStyle/>
        <a:p>
          <a:pPr rtl="0"/>
          <a:r>
            <a:rPr lang="ja-JP" altLang="en-US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タスク </a:t>
          </a:r>
          <a:r>
            <a:rPr lang="en-US" altLang="ja-JP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1</a:t>
          </a:r>
          <a:endParaRPr lang="en-US" altLang="ja-JP" noProof="0" dirty="0">
            <a:latin typeface="ＭＳ Ｐ明朝" panose="02020600040205080304" pitchFamily="18" charset="-128"/>
            <a:ea typeface="ＭＳ Ｐ明朝" panose="02020600040205080304" pitchFamily="18" charset="-128"/>
          </a:endParaRPr>
        </a:p>
      </dgm:t>
    </dgm:pt>
    <dgm:pt modelId="{BE23F476-2C5C-42ED-BF2B-CD5FC7ADDDF6}" type="parTrans" cxnId="{09FCCB9D-A30A-4326-970E-26252D39327F}">
      <dgm:prSet/>
      <dgm:spPr/>
      <dgm:t>
        <a:bodyPr rtlCol="0"/>
        <a:lstStyle/>
        <a:p>
          <a:pPr rtl="0"/>
          <a:endParaRPr lang="ja-JP" altLang="en-US" noProof="0" dirty="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C44937DC-4907-4769-AA8B-1B3E7391D7B0}" type="sibTrans" cxnId="{09FCCB9D-A30A-4326-970E-26252D39327F}">
      <dgm:prSet/>
      <dgm:spPr/>
      <dgm:t>
        <a:bodyPr rtlCol="0"/>
        <a:lstStyle/>
        <a:p>
          <a:pPr rtl="0"/>
          <a:endParaRPr lang="ja-JP" altLang="en-US" noProof="0" dirty="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0791135C-9DAB-47F6-BE9C-A3E56A2DDA50}">
      <dgm:prSet phldrT="[Text]"/>
      <dgm:spPr/>
      <dgm:t>
        <a:bodyPr rtlCol="0"/>
        <a:lstStyle/>
        <a:p>
          <a:pPr rtl="0"/>
          <a:r>
            <a:rPr lang="ja-JP" altLang="en-US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タスク </a:t>
          </a:r>
          <a:r>
            <a:rPr lang="en-US" altLang="ja-JP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2</a:t>
          </a:r>
          <a:endParaRPr lang="en-US" altLang="ja-JP" noProof="0" dirty="0">
            <a:latin typeface="ＭＳ Ｐ明朝" panose="02020600040205080304" pitchFamily="18" charset="-128"/>
            <a:ea typeface="ＭＳ Ｐ明朝" panose="02020600040205080304" pitchFamily="18" charset="-128"/>
          </a:endParaRPr>
        </a:p>
      </dgm:t>
    </dgm:pt>
    <dgm:pt modelId="{D6057E63-9793-4991-97C1-30FC405E95A5}" type="parTrans" cxnId="{B3B26E9A-58E5-497B-BD59-F5567958C609}">
      <dgm:prSet/>
      <dgm:spPr/>
      <dgm:t>
        <a:bodyPr rtlCol="0"/>
        <a:lstStyle/>
        <a:p>
          <a:pPr rtl="0"/>
          <a:endParaRPr lang="ja-JP" altLang="en-US" noProof="0" dirty="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B670C2A7-83CB-4F4C-BC19-A3A7C066A822}" type="sibTrans" cxnId="{B3B26E9A-58E5-497B-BD59-F5567958C609}">
      <dgm:prSet/>
      <dgm:spPr/>
      <dgm:t>
        <a:bodyPr rtlCol="0"/>
        <a:lstStyle/>
        <a:p>
          <a:pPr rtl="0"/>
          <a:endParaRPr lang="ja-JP" altLang="en-US" noProof="0" dirty="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60CDF8D0-D4FC-4467-A51E-79C5A58B0B2C}">
      <dgm:prSet phldrT="[Text]"/>
      <dgm:spPr/>
      <dgm:t>
        <a:bodyPr rtlCol="0"/>
        <a:lstStyle/>
        <a:p>
          <a:pPr rtl="0"/>
          <a:r>
            <a:rPr lang="ja-JP" altLang="en-US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グループ </a:t>
          </a:r>
          <a:r>
            <a:rPr lang="en-US" altLang="ja-JP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C</a:t>
          </a:r>
          <a:endParaRPr lang="en-US" altLang="ja-JP" noProof="0" dirty="0">
            <a:latin typeface="ＭＳ Ｐ明朝" panose="02020600040205080304" pitchFamily="18" charset="-128"/>
            <a:ea typeface="ＭＳ Ｐ明朝" panose="02020600040205080304" pitchFamily="18" charset="-128"/>
          </a:endParaRPr>
        </a:p>
      </dgm:t>
    </dgm:pt>
    <dgm:pt modelId="{E12A269F-AB82-486A-9077-80F2BBBE48C2}" type="parTrans" cxnId="{2BA65DEC-E719-4ED3-8135-48349D42DD04}">
      <dgm:prSet/>
      <dgm:spPr/>
      <dgm:t>
        <a:bodyPr rtlCol="0"/>
        <a:lstStyle/>
        <a:p>
          <a:pPr rtl="0"/>
          <a:endParaRPr lang="ja-JP" altLang="en-US" noProof="0" dirty="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3F7FD59D-A716-4310-A89A-AB6F740D9FFF}" type="sibTrans" cxnId="{2BA65DEC-E719-4ED3-8135-48349D42DD04}">
      <dgm:prSet/>
      <dgm:spPr/>
      <dgm:t>
        <a:bodyPr rtlCol="0"/>
        <a:lstStyle/>
        <a:p>
          <a:pPr rtl="0"/>
          <a:endParaRPr lang="ja-JP" altLang="en-US" noProof="0" dirty="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50629C12-7464-4473-ADEF-1A284F8A9957}">
      <dgm:prSet phldrT="[Text]"/>
      <dgm:spPr/>
      <dgm:t>
        <a:bodyPr rtlCol="0"/>
        <a:lstStyle/>
        <a:p>
          <a:pPr rtl="0"/>
          <a:r>
            <a:rPr lang="ja-JP" altLang="en-US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タスク </a:t>
          </a:r>
          <a:r>
            <a:rPr lang="en-US" altLang="ja-JP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1</a:t>
          </a:r>
          <a:endParaRPr lang="en-US" altLang="ja-JP" noProof="0" dirty="0">
            <a:latin typeface="ＭＳ Ｐ明朝" panose="02020600040205080304" pitchFamily="18" charset="-128"/>
            <a:ea typeface="ＭＳ Ｐ明朝" panose="02020600040205080304" pitchFamily="18" charset="-128"/>
          </a:endParaRPr>
        </a:p>
      </dgm:t>
    </dgm:pt>
    <dgm:pt modelId="{9D1CB46C-0CFA-4B27-9224-267431FBD094}" type="parTrans" cxnId="{1D32FCC9-657C-4348-9C0D-52115D559FEB}">
      <dgm:prSet/>
      <dgm:spPr/>
      <dgm:t>
        <a:bodyPr rtlCol="0"/>
        <a:lstStyle/>
        <a:p>
          <a:pPr rtl="0"/>
          <a:endParaRPr lang="ja-JP" altLang="en-US" noProof="0" dirty="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4576BCC5-0598-4332-A2E7-87AC3ADD4EB8}" type="sibTrans" cxnId="{1D32FCC9-657C-4348-9C0D-52115D559FEB}">
      <dgm:prSet/>
      <dgm:spPr/>
      <dgm:t>
        <a:bodyPr rtlCol="0"/>
        <a:lstStyle/>
        <a:p>
          <a:pPr rtl="0"/>
          <a:endParaRPr lang="ja-JP" altLang="en-US" noProof="0" dirty="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674922F1-7266-4681-AD4F-1C618A5FFF23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1EEBBE2-729F-4D85-8CAE-C2B30FF126D2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5B203A22-00AF-46E7-9415-C6DAFD7E01CC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3F41141F-3FE3-4E69-BA1B-B1022C76134F}" type="presOf" srcId="{0791135C-9DAB-47F6-BE9C-A3E56A2DDA50}" destId="{5282638F-EFF2-4770-BB1A-21455422E45D}" srcOrd="0" destOrd="1" presId="urn:microsoft.com/office/officeart/2005/8/layout/list1"/>
    <dgm:cxn modelId="{9F679DC2-6B0E-43AA-A414-29A0BEBDE7EB}" type="presOf" srcId="{50629C12-7464-4473-ADEF-1A284F8A9957}" destId="{964E6811-5072-4466-B721-689C35A65029}" srcOrd="0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FC3C0DB7-9FD1-4688-8024-16D6F63718C0}" type="presOf" srcId="{99E0600D-9954-43F4-8926-13B8777FAAA1}" destId="{5282638F-EFF2-4770-BB1A-21455422E45D}" srcOrd="0" destOrd="0" presId="urn:microsoft.com/office/officeart/2005/8/layout/list1"/>
    <dgm:cxn modelId="{3E379D5E-3519-4604-8C91-9AEBC1B5DA6A}" type="presOf" srcId="{60CDF8D0-D4FC-4467-A51E-79C5A58B0B2C}" destId="{864CB39B-29F9-473D-90E5-0686D86E278F}" srcOrd="0" destOrd="0" presId="urn:microsoft.com/office/officeart/2005/8/layout/list1"/>
    <dgm:cxn modelId="{D777451D-9818-431F-B600-33C7C8A40A98}" type="presOf" srcId="{3929B1E1-4BC4-4C73-ABE8-27CEF96A3652}" destId="{21EEBBE2-729F-4D85-8CAE-C2B30FF126D2}" srcOrd="1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F7E95423-786D-404D-8158-68B1C89303BF}" type="presOf" srcId="{4DF9FE7B-F642-4898-A360-D4E3814E1A3D}" destId="{7E290D25-335D-4339-A8E8-B036E46B5EB5}" srcOrd="0" destOrd="0" presId="urn:microsoft.com/office/officeart/2005/8/layout/list1"/>
    <dgm:cxn modelId="{3A76F5FD-AC51-43D5-A60D-6EA2DBBDF0F6}" type="presOf" srcId="{4DF9FE7B-F642-4898-A360-D4E3814E1A3D}" destId="{674922F1-7266-4681-AD4F-1C618A5FFF23}" srcOrd="1" destOrd="0" presId="urn:microsoft.com/office/officeart/2005/8/layout/list1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E694B157-BB09-40E7-9144-6278540E0676}" type="presOf" srcId="{789CD6DB-3A68-4A41-90BD-4F0CBB3617D1}" destId="{80259B02-529C-422B-91BE-D70198BA9F6C}" srcOrd="0" destOrd="1" presId="urn:microsoft.com/office/officeart/2005/8/layout/list1"/>
    <dgm:cxn modelId="{E12E128A-D14B-4DAD-B3C2-4C2D815371A8}" type="presOf" srcId="{3929B1E1-4BC4-4C73-ABE8-27CEF96A3652}" destId="{D0037F0D-DB9A-4BA4-97B4-D939B26E14DA}" srcOrd="0" destOrd="0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133AB3BA-08EC-432D-814B-0243B8AEAE27}" type="presOf" srcId="{3F442EA2-39BA-4C9A-AD59-755D4917D532}" destId="{E6A445EE-D086-4B01-B491-D67950A5A065}" srcOrd="0" destOrd="0" presId="urn:microsoft.com/office/officeart/2005/8/layout/list1"/>
    <dgm:cxn modelId="{91E8EE10-A24D-4E72-918C-DFE8B8A56CE9}" type="presOf" srcId="{EFF2750D-B4B3-474C-8B62-8B638DC31F7E}" destId="{80259B02-529C-422B-91BE-D70198BA9F6C}" srcOrd="0" destOrd="0" presId="urn:microsoft.com/office/officeart/2005/8/layout/list1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EF39DC10-C489-4F29-BCDA-31D69D3CEE27}" type="presOf" srcId="{60CDF8D0-D4FC-4467-A51E-79C5A58B0B2C}" destId="{5B203A22-00AF-46E7-9415-C6DAFD7E01CC}" srcOrd="1" destOrd="0" presId="urn:microsoft.com/office/officeart/2005/8/layout/list1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7C96F733-1FEB-4464-AFE2-A6FFE050E7F5}" type="presParOf" srcId="{E6A445EE-D086-4B01-B491-D67950A5A065}" destId="{6D3A9625-D3EB-4CA1-AB05-34452283708A}" srcOrd="0" destOrd="0" presId="urn:microsoft.com/office/officeart/2005/8/layout/list1"/>
    <dgm:cxn modelId="{52625C28-CB81-4E22-A0FD-8E29373E6B1B}" type="presParOf" srcId="{6D3A9625-D3EB-4CA1-AB05-34452283708A}" destId="{7E290D25-335D-4339-A8E8-B036E46B5EB5}" srcOrd="0" destOrd="0" presId="urn:microsoft.com/office/officeart/2005/8/layout/list1"/>
    <dgm:cxn modelId="{B0C612E2-3EE1-400E-AE2C-6D7A4CC4C27B}" type="presParOf" srcId="{6D3A9625-D3EB-4CA1-AB05-34452283708A}" destId="{674922F1-7266-4681-AD4F-1C618A5FFF23}" srcOrd="1" destOrd="0" presId="urn:microsoft.com/office/officeart/2005/8/layout/list1"/>
    <dgm:cxn modelId="{4744E578-4CB5-48E8-A0C6-86520C5FA672}" type="presParOf" srcId="{E6A445EE-D086-4B01-B491-D67950A5A065}" destId="{96C29850-0672-4B77-B5DE-2E1563038631}" srcOrd="1" destOrd="0" presId="urn:microsoft.com/office/officeart/2005/8/layout/list1"/>
    <dgm:cxn modelId="{9B31D144-B860-4AE0-AA2A-C3C20A8603D5}" type="presParOf" srcId="{E6A445EE-D086-4B01-B491-D67950A5A065}" destId="{80259B02-529C-422B-91BE-D70198BA9F6C}" srcOrd="2" destOrd="0" presId="urn:microsoft.com/office/officeart/2005/8/layout/list1"/>
    <dgm:cxn modelId="{7C89F48A-EAC4-44E9-B2C3-D6045323FD07}" type="presParOf" srcId="{E6A445EE-D086-4B01-B491-D67950A5A065}" destId="{E53EFB4E-D3DB-42E1-82AC-148F7D29254F}" srcOrd="3" destOrd="0" presId="urn:microsoft.com/office/officeart/2005/8/layout/list1"/>
    <dgm:cxn modelId="{BD05F436-0254-432E-8B09-A17511FE268A}" type="presParOf" srcId="{E6A445EE-D086-4B01-B491-D67950A5A065}" destId="{07AC1C38-F728-4390-9C76-57A49ED97DBB}" srcOrd="4" destOrd="0" presId="urn:microsoft.com/office/officeart/2005/8/layout/list1"/>
    <dgm:cxn modelId="{C0A0D860-DA07-4CBB-91A5-F43E0D04FCF4}" type="presParOf" srcId="{07AC1C38-F728-4390-9C76-57A49ED97DBB}" destId="{D0037F0D-DB9A-4BA4-97B4-D939B26E14DA}" srcOrd="0" destOrd="0" presId="urn:microsoft.com/office/officeart/2005/8/layout/list1"/>
    <dgm:cxn modelId="{7E09DDEB-EE25-4606-A71C-7D9B4BBA2CC8}" type="presParOf" srcId="{07AC1C38-F728-4390-9C76-57A49ED97DBB}" destId="{21EEBBE2-729F-4D85-8CAE-C2B30FF126D2}" srcOrd="1" destOrd="0" presId="urn:microsoft.com/office/officeart/2005/8/layout/list1"/>
    <dgm:cxn modelId="{16B4A5AA-CD57-4E81-BD9D-EA0185BCFB1E}" type="presParOf" srcId="{E6A445EE-D086-4B01-B491-D67950A5A065}" destId="{AACB3FAF-C320-430D-84D4-71BA6D1761D1}" srcOrd="5" destOrd="0" presId="urn:microsoft.com/office/officeart/2005/8/layout/list1"/>
    <dgm:cxn modelId="{87A76DD9-C373-44C0-9414-15DC155EA76E}" type="presParOf" srcId="{E6A445EE-D086-4B01-B491-D67950A5A065}" destId="{5282638F-EFF2-4770-BB1A-21455422E45D}" srcOrd="6" destOrd="0" presId="urn:microsoft.com/office/officeart/2005/8/layout/list1"/>
    <dgm:cxn modelId="{0755B841-50A5-42EE-A8F3-8B0D460B67BC}" type="presParOf" srcId="{E6A445EE-D086-4B01-B491-D67950A5A065}" destId="{8CE827AA-77D8-4146-A665-00110A17769E}" srcOrd="7" destOrd="0" presId="urn:microsoft.com/office/officeart/2005/8/layout/list1"/>
    <dgm:cxn modelId="{07113AD3-C775-48C9-830E-576F0EE07749}" type="presParOf" srcId="{E6A445EE-D086-4B01-B491-D67950A5A065}" destId="{34C9EE47-81AF-461E-8292-AB107AA0D367}" srcOrd="8" destOrd="0" presId="urn:microsoft.com/office/officeart/2005/8/layout/list1"/>
    <dgm:cxn modelId="{4B7DC143-6BA8-45DE-B0C7-421B9E9D50BD}" type="presParOf" srcId="{34C9EE47-81AF-461E-8292-AB107AA0D367}" destId="{864CB39B-29F9-473D-90E5-0686D86E278F}" srcOrd="0" destOrd="0" presId="urn:microsoft.com/office/officeart/2005/8/layout/list1"/>
    <dgm:cxn modelId="{5D8F5A1E-4827-449A-B310-63F6F8A02B3B}" type="presParOf" srcId="{34C9EE47-81AF-461E-8292-AB107AA0D367}" destId="{5B203A22-00AF-46E7-9415-C6DAFD7E01CC}" srcOrd="1" destOrd="0" presId="urn:microsoft.com/office/officeart/2005/8/layout/list1"/>
    <dgm:cxn modelId="{1F844143-3020-41F3-A2B1-36CB25F670B9}" type="presParOf" srcId="{E6A445EE-D086-4B01-B491-D67950A5A065}" destId="{DF9C1F84-81DE-4E5D-9537-C2D1A211B8B6}" srcOrd="9" destOrd="0" presId="urn:microsoft.com/office/officeart/2005/8/layout/list1"/>
    <dgm:cxn modelId="{361E8493-E05B-46F9-A5FF-F03C8BA97CD5}" type="presParOf" srcId="{E6A445EE-D086-4B01-B491-D67950A5A065}" destId="{964E6811-5072-4466-B721-689C35A6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312236"/>
          <a:ext cx="4773612" cy="1167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485" tIns="395732" rIns="370485" bIns="135128" numCol="1" spcCol="1270" rtlCol="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900" kern="1200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タスク </a:t>
          </a:r>
          <a:r>
            <a:rPr lang="en-US" altLang="ja-JP" sz="1900" kern="1200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1</a:t>
          </a:r>
          <a:endParaRPr lang="en-US" altLang="ja-JP" sz="1900" kern="1200" noProof="0" dirty="0">
            <a:latin typeface="ＭＳ Ｐ明朝" panose="02020600040205080304" pitchFamily="18" charset="-128"/>
            <a:ea typeface="ＭＳ Ｐ明朝" panose="02020600040205080304" pitchFamily="18" charset="-128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900" kern="1200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タスク </a:t>
          </a:r>
          <a:r>
            <a:rPr lang="en-US" altLang="ja-JP" sz="1900" kern="1200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2</a:t>
          </a:r>
          <a:endParaRPr lang="en-US" altLang="ja-JP" sz="1900" kern="1200" noProof="0" dirty="0">
            <a:latin typeface="ＭＳ Ｐ明朝" panose="02020600040205080304" pitchFamily="18" charset="-128"/>
            <a:ea typeface="ＭＳ Ｐ明朝" panose="02020600040205080304" pitchFamily="18" charset="-128"/>
          </a:endParaRPr>
        </a:p>
      </dsp:txBody>
      <dsp:txXfrm>
        <a:off x="0" y="312236"/>
        <a:ext cx="4773612" cy="1167075"/>
      </dsp:txXfrm>
    </dsp:sp>
    <dsp:sp modelId="{674922F1-7266-4681-AD4F-1C618A5FFF23}">
      <dsp:nvSpPr>
        <dsp:cNvPr id="0" name=""/>
        <dsp:cNvSpPr/>
      </dsp:nvSpPr>
      <dsp:spPr>
        <a:xfrm>
          <a:off x="238680" y="31796"/>
          <a:ext cx="3341528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02" tIns="0" rIns="126302" bIns="0" numCol="1" spcCol="1270" rtlCol="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1900" kern="1200" noProof="0" dirty="0">
              <a:latin typeface="ＭＳ Ｐ明朝" panose="02020600040205080304" pitchFamily="18" charset="-128"/>
              <a:ea typeface="ＭＳ Ｐ明朝" panose="02020600040205080304" pitchFamily="18" charset="-128"/>
            </a:rPr>
            <a:t>グループ </a:t>
          </a:r>
          <a:r>
            <a:rPr lang="en-US" altLang="ja-JP" sz="1900" kern="1200" noProof="0" dirty="0">
              <a:latin typeface="ＭＳ Ｐ明朝" panose="02020600040205080304" pitchFamily="18" charset="-128"/>
              <a:ea typeface="ＭＳ Ｐ明朝" panose="02020600040205080304" pitchFamily="18" charset="-128"/>
            </a:rPr>
            <a:t>A</a:t>
          </a:r>
          <a:endParaRPr lang="ja-JP" altLang="en-US" sz="1900" kern="1200" noProof="0" dirty="0">
            <a:latin typeface="ＭＳ Ｐ明朝" panose="02020600040205080304" pitchFamily="18" charset="-128"/>
            <a:ea typeface="ＭＳ Ｐ明朝" panose="02020600040205080304" pitchFamily="18" charset="-128"/>
          </a:endParaRPr>
        </a:p>
      </dsp:txBody>
      <dsp:txXfrm>
        <a:off x="266060" y="59176"/>
        <a:ext cx="3286768" cy="506120"/>
      </dsp:txXfrm>
    </dsp:sp>
    <dsp:sp modelId="{5282638F-EFF2-4770-BB1A-21455422E45D}">
      <dsp:nvSpPr>
        <dsp:cNvPr id="0" name=""/>
        <dsp:cNvSpPr/>
      </dsp:nvSpPr>
      <dsp:spPr>
        <a:xfrm>
          <a:off x="0" y="1862351"/>
          <a:ext cx="4773612" cy="1167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6261207"/>
              <a:satOff val="-33630"/>
              <a:lumOff val="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485" tIns="395732" rIns="370485" bIns="135128" numCol="1" spcCol="1270" rtlCol="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900" kern="1200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タスク </a:t>
          </a:r>
          <a:r>
            <a:rPr lang="en-US" altLang="ja-JP" sz="1900" kern="1200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1</a:t>
          </a:r>
          <a:endParaRPr lang="en-US" altLang="ja-JP" sz="1900" kern="1200" noProof="0" dirty="0">
            <a:latin typeface="ＭＳ Ｐ明朝" panose="02020600040205080304" pitchFamily="18" charset="-128"/>
            <a:ea typeface="ＭＳ Ｐ明朝" panose="02020600040205080304" pitchFamily="18" charset="-128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900" kern="1200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タスク </a:t>
          </a:r>
          <a:r>
            <a:rPr lang="en-US" altLang="ja-JP" sz="1900" kern="1200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2</a:t>
          </a:r>
          <a:endParaRPr lang="en-US" altLang="ja-JP" sz="1900" kern="1200" noProof="0" dirty="0">
            <a:latin typeface="ＭＳ Ｐ明朝" panose="02020600040205080304" pitchFamily="18" charset="-128"/>
            <a:ea typeface="ＭＳ Ｐ明朝" panose="02020600040205080304" pitchFamily="18" charset="-128"/>
          </a:endParaRPr>
        </a:p>
      </dsp:txBody>
      <dsp:txXfrm>
        <a:off x="0" y="1862351"/>
        <a:ext cx="4773612" cy="1167075"/>
      </dsp:txXfrm>
    </dsp:sp>
    <dsp:sp modelId="{21EEBBE2-729F-4D85-8CAE-C2B30FF126D2}">
      <dsp:nvSpPr>
        <dsp:cNvPr id="0" name=""/>
        <dsp:cNvSpPr/>
      </dsp:nvSpPr>
      <dsp:spPr>
        <a:xfrm>
          <a:off x="238680" y="1581911"/>
          <a:ext cx="3341528" cy="560880"/>
        </a:xfrm>
        <a:prstGeom prst="roundRect">
          <a:avLst/>
        </a:prstGeom>
        <a:solidFill>
          <a:schemeClr val="accent3">
            <a:hueOff val="6261207"/>
            <a:satOff val="-33630"/>
            <a:lumOff val="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02" tIns="0" rIns="126302" bIns="0" numCol="1" spcCol="1270" rtlCol="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1900" kern="1200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グループ </a:t>
          </a:r>
          <a:r>
            <a:rPr lang="en-US" altLang="ja-JP" sz="1900" kern="1200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B</a:t>
          </a:r>
          <a:endParaRPr lang="en-US" altLang="ja-JP" sz="1900" kern="1200" noProof="0" dirty="0">
            <a:latin typeface="ＭＳ Ｐ明朝" panose="02020600040205080304" pitchFamily="18" charset="-128"/>
            <a:ea typeface="ＭＳ Ｐ明朝" panose="02020600040205080304" pitchFamily="18" charset="-128"/>
          </a:endParaRPr>
        </a:p>
      </dsp:txBody>
      <dsp:txXfrm>
        <a:off x="266060" y="1609291"/>
        <a:ext cx="3286768" cy="506120"/>
      </dsp:txXfrm>
    </dsp:sp>
    <dsp:sp modelId="{964E6811-5072-4466-B721-689C35A65029}">
      <dsp:nvSpPr>
        <dsp:cNvPr id="0" name=""/>
        <dsp:cNvSpPr/>
      </dsp:nvSpPr>
      <dsp:spPr>
        <a:xfrm>
          <a:off x="0" y="3412466"/>
          <a:ext cx="4773612" cy="822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522415"/>
              <a:satOff val="-67259"/>
              <a:lumOff val="11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485" tIns="395732" rIns="370485" bIns="135128" numCol="1" spcCol="1270" rtlCol="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900" kern="1200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タスク </a:t>
          </a:r>
          <a:r>
            <a:rPr lang="en-US" altLang="ja-JP" sz="1900" kern="1200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1</a:t>
          </a:r>
          <a:endParaRPr lang="en-US" altLang="ja-JP" sz="1900" kern="1200" noProof="0" dirty="0">
            <a:latin typeface="ＭＳ Ｐ明朝" panose="02020600040205080304" pitchFamily="18" charset="-128"/>
            <a:ea typeface="ＭＳ Ｐ明朝" panose="02020600040205080304" pitchFamily="18" charset="-128"/>
          </a:endParaRPr>
        </a:p>
      </dsp:txBody>
      <dsp:txXfrm>
        <a:off x="0" y="3412466"/>
        <a:ext cx="4773612" cy="822937"/>
      </dsp:txXfrm>
    </dsp:sp>
    <dsp:sp modelId="{5B203A22-00AF-46E7-9415-C6DAFD7E01CC}">
      <dsp:nvSpPr>
        <dsp:cNvPr id="0" name=""/>
        <dsp:cNvSpPr/>
      </dsp:nvSpPr>
      <dsp:spPr>
        <a:xfrm>
          <a:off x="238680" y="3132026"/>
          <a:ext cx="3341528" cy="560880"/>
        </a:xfrm>
        <a:prstGeom prst="roundRect">
          <a:avLst/>
        </a:prstGeom>
        <a:solidFill>
          <a:schemeClr val="accent3">
            <a:hueOff val="12522415"/>
            <a:satOff val="-67259"/>
            <a:lumOff val="11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02" tIns="0" rIns="126302" bIns="0" numCol="1" spcCol="1270" rtlCol="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1900" kern="1200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グループ </a:t>
          </a:r>
          <a:r>
            <a:rPr lang="en-US" altLang="ja-JP" sz="1900" kern="1200" noProof="0" dirty="0" smtClean="0">
              <a:latin typeface="ＭＳ Ｐ明朝" panose="02020600040205080304" pitchFamily="18" charset="-128"/>
              <a:ea typeface="ＭＳ Ｐ明朝" panose="02020600040205080304" pitchFamily="18" charset="-128"/>
            </a:rPr>
            <a:t>C</a:t>
          </a:r>
          <a:endParaRPr lang="en-US" altLang="ja-JP" sz="1900" kern="1200" noProof="0" dirty="0">
            <a:latin typeface="ＭＳ Ｐ明朝" panose="02020600040205080304" pitchFamily="18" charset="-128"/>
            <a:ea typeface="ＭＳ Ｐ明朝" panose="02020600040205080304" pitchFamily="18" charset="-128"/>
          </a:endParaRPr>
        </a:p>
      </dsp:txBody>
      <dsp:txXfrm>
        <a:off x="266060" y="3159406"/>
        <a:ext cx="3286768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1CFA569-BF3F-4B2D-97E6-F28C01BEA69D}" type="datetime1">
              <a:rPr lang="ja-JP" altLang="en-US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2019/9/9</a:t>
            </a:fld>
            <a:endParaRPr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n-US" altLang="ja-JP">
                <a:latin typeface="ＭＳ Ｐ明朝" panose="02020600040205080304" pitchFamily="18" charset="-128"/>
                <a:ea typeface="ＭＳ Ｐ明朝" panose="02020600040205080304" pitchFamily="18" charset="-128"/>
              </a:rPr>
              <a:pPr algn="r" rtl="0"/>
              <a:t>‹#›</a:t>
            </a:fld>
            <a:endParaRPr lang="en-US" altLang="ja-JP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ＭＳ Ｐ明朝" panose="02020600040205080304" pitchFamily="18" charset="-128"/>
                <a:ea typeface="ＭＳ Ｐ明朝" panose="02020600040205080304" pitchFamily="18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ＭＳ Ｐ明朝" panose="02020600040205080304" pitchFamily="18" charset="-128"/>
                <a:ea typeface="ＭＳ Ｐ明朝" panose="02020600040205080304" pitchFamily="18" charset="-128"/>
              </a:defRPr>
            </a:lvl1pPr>
          </a:lstStyle>
          <a:p>
            <a:fld id="{8DB030B5-48DE-41BC-A330-784464A77615}" type="datetime1">
              <a:rPr lang="ja-JP" altLang="en-US" smtClean="0"/>
              <a:pPr/>
              <a:t>2019/9/9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dirty="0"/>
              <a:t>マスター テキストの書式設定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ＭＳ Ｐ明朝" panose="02020600040205080304" pitchFamily="18" charset="-128"/>
                <a:ea typeface="ＭＳ Ｐ明朝" panose="02020600040205080304" pitchFamily="18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ＭＳ Ｐ明朝" panose="02020600040205080304" pitchFamily="18" charset="-128"/>
                <a:ea typeface="ＭＳ Ｐ明朝" panose="02020600040205080304" pitchFamily="18" charset="-128"/>
              </a:defRPr>
            </a:lvl1pPr>
          </a:lstStyle>
          <a:p>
            <a:fld id="{C6074690-7256-4BB9-AC0F-97AEAE8CDEC2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ＭＳ Ｐ明朝" panose="02020600040205080304" pitchFamily="18" charset="-128"/>
        <a:ea typeface="ＭＳ Ｐ明朝" panose="02020600040205080304" pitchFamily="18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ＭＳ Ｐ明朝" panose="02020600040205080304" pitchFamily="18" charset="-128"/>
        <a:ea typeface="ＭＳ Ｐ明朝" panose="02020600040205080304" pitchFamily="18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ＭＳ Ｐ明朝" panose="02020600040205080304" pitchFamily="18" charset="-128"/>
        <a:ea typeface="ＭＳ Ｐ明朝" panose="02020600040205080304" pitchFamily="18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ＭＳ Ｐ明朝" panose="02020600040205080304" pitchFamily="18" charset="-128"/>
        <a:ea typeface="ＭＳ Ｐ明朝" panose="02020600040205080304" pitchFamily="18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ＭＳ Ｐ明朝" panose="02020600040205080304" pitchFamily="18" charset="-128"/>
        <a:ea typeface="ＭＳ Ｐ明朝" panose="02020600040205080304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6074690-7256-4BB9-AC0F-97AEAE8CDEC2}" type="slidenum">
              <a:rPr lang="en-US" altLang="ja-JP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pPr algn="r" rtl="0"/>
              <a:t>1</a:t>
            </a:fld>
            <a:endParaRPr lang="en-US" altLang="ja-JP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5410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6074690-7256-4BB9-AC0F-97AEAE8CDEC2}" type="slidenum">
              <a:rPr lang="en-US" altLang="ja-JP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pPr algn="r" rtl="0"/>
              <a:t>10</a:t>
            </a:fld>
            <a:endParaRPr lang="en-US" altLang="ja-JP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8607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6074690-7256-4BB9-AC0F-97AEAE8CDEC2}" type="slidenum">
              <a:rPr lang="en-US" altLang="ja-JP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pPr algn="r" rtl="0"/>
              <a:t>2</a:t>
            </a:fld>
            <a:endParaRPr lang="en-US" altLang="ja-JP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71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6074690-7256-4BB9-AC0F-97AEAE8CDEC2}" type="slidenum">
              <a:rPr lang="en-US" altLang="ja-JP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pPr algn="r" rtl="0"/>
              <a:t>3</a:t>
            </a:fld>
            <a:endParaRPr lang="en-US" altLang="ja-JP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7978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6074690-7256-4BB9-AC0F-97AEAE8CDEC2}" type="slidenum">
              <a:rPr lang="en-US" altLang="ja-JP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pPr algn="r" rtl="0"/>
              <a:t>4</a:t>
            </a:fld>
            <a:endParaRPr lang="en-US" altLang="ja-JP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8895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6074690-7256-4BB9-AC0F-97AEAE8CDEC2}" type="slidenum">
              <a:rPr lang="en-US" altLang="ja-JP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pPr algn="r" rtl="0"/>
              <a:t>5</a:t>
            </a:fld>
            <a:endParaRPr lang="en-US" altLang="ja-JP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6835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6074690-7256-4BB9-AC0F-97AEAE8CDEC2}" type="slidenum">
              <a:rPr lang="en-US" altLang="ja-JP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pPr algn="r" rtl="0"/>
              <a:t>6</a:t>
            </a:fld>
            <a:endParaRPr lang="en-US" altLang="ja-JP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7739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6074690-7256-4BB9-AC0F-97AEAE8CDEC2}" type="slidenum">
              <a:rPr lang="en-US" altLang="ja-JP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pPr algn="r" rtl="0"/>
              <a:t>7</a:t>
            </a:fld>
            <a:endParaRPr lang="en-US" altLang="ja-JP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0671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6074690-7256-4BB9-AC0F-97AEAE8CDEC2}" type="slidenum">
              <a:rPr lang="en-US" altLang="ja-JP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pPr algn="r" rtl="0"/>
              <a:t>8</a:t>
            </a:fld>
            <a:endParaRPr lang="en-US" altLang="ja-JP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9621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6074690-7256-4BB9-AC0F-97AEAE8CDEC2}" type="slidenum">
              <a:rPr lang="en-US" altLang="ja-JP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pPr algn="r" rtl="0"/>
              <a:t>9</a:t>
            </a:fld>
            <a:endParaRPr lang="en-US" altLang="ja-JP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499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ja-JP" altLang="en-US" smtClean="0"/>
              <a:t>マスター サブタイトルの書式設定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9955A58D-F58F-4648-9B0C-2E4F5D45A315}" type="datetime1">
              <a:rPr lang="ja-JP" altLang="en-US" smtClean="0"/>
              <a:pPr/>
              <a:t>2019/9/9</a:t>
            </a:fld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  <p:grpSp>
        <p:nvGrpSpPr>
          <p:cNvPr id="7" name="グループ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円/楕円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/>
            </a:p>
          </p:txBody>
        </p:sp>
        <p:grpSp>
          <p:nvGrpSpPr>
            <p:cNvPr id="10" name="グループ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直線​​コネクタ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​​コネクタ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グループ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円/楕円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/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/>
            </a:p>
          </p:txBody>
        </p:sp>
        <p:grpSp>
          <p:nvGrpSpPr>
            <p:cNvPr id="16" name="グループ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直線コネクタ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​​コネクタ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8F7659-8275-4C1E-BC20-27BC27A19000}" type="datetime1">
              <a:rPr lang="ja-JP" altLang="en-US" smtClean="0"/>
              <a:pPr/>
              <a:t>2019/9/9</a:t>
            </a:fld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C33A460-C018-4327-8FC9-8B7E717D0DE4}" type="datetime1">
              <a:rPr lang="ja-JP" altLang="en-US" smtClean="0"/>
              <a:pPr/>
              <a:t>2019/9/9</a:t>
            </a:fld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3B75BF-6995-406D-9A17-E95482ADFBF3}" type="datetime1">
              <a:rPr lang="ja-JP" altLang="en-US" smtClean="0"/>
              <a:pPr/>
              <a:t>2019/9/9</a:t>
            </a:fld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33CEE5-587E-423D-B932-39999EC69B53}" type="datetime1">
              <a:rPr lang="ja-JP" altLang="en-US" smtClean="0"/>
              <a:pPr/>
              <a:t>2019/9/9</a:t>
            </a:fld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  <p:grpSp>
        <p:nvGrpSpPr>
          <p:cNvPr id="13" name="グループ 12"/>
          <p:cNvGrpSpPr/>
          <p:nvPr/>
        </p:nvGrpSpPr>
        <p:grpSpPr>
          <a:xfrm>
            <a:off x="2299665" y="3475736"/>
            <a:ext cx="7589491" cy="54864"/>
            <a:chOff x="1725198" y="2588441"/>
            <a:chExt cx="5693600" cy="41148"/>
          </a:xfrm>
        </p:grpSpPr>
        <p:sp>
          <p:nvSpPr>
            <p:cNvPr id="14" name="円/楕円 13"/>
            <p:cNvSpPr/>
            <p:nvPr/>
          </p:nvSpPr>
          <p:spPr>
            <a:xfrm>
              <a:off x="7373078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1725198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グループ 15"/>
            <p:cNvGrpSpPr/>
            <p:nvPr/>
          </p:nvGrpSpPr>
          <p:grpSpPr>
            <a:xfrm>
              <a:off x="1828085" y="2594391"/>
              <a:ext cx="5487828" cy="29249"/>
              <a:chOff x="1815179" y="3458731"/>
              <a:chExt cx="5487828" cy="38998"/>
            </a:xfrm>
          </p:grpSpPr>
          <p:cxnSp>
            <p:nvCxnSpPr>
              <p:cNvPr id="17" name="直線コネクタ 16"/>
              <p:cNvCxnSpPr/>
              <p:nvPr/>
            </p:nvCxnSpPr>
            <p:spPr>
              <a:xfrm>
                <a:off x="1815179" y="3458731"/>
                <a:ext cx="5487828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直線​​コネクタ 17"/>
              <p:cNvCxnSpPr/>
              <p:nvPr/>
            </p:nvCxnSpPr>
            <p:spPr>
              <a:xfrm>
                <a:off x="1815179" y="3497729"/>
                <a:ext cx="5487828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B0FD57-7DBE-42AF-AB29-EB569AAD7C5D}" type="datetime1">
              <a:rPr lang="ja-JP" altLang="en-US" smtClean="0"/>
              <a:pPr/>
              <a:t>2019/9/9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0AB4DE3-2B70-400E-8AFF-6DC0407EDD3C}" type="datetime1">
              <a:rPr lang="ja-JP" altLang="en-US" smtClean="0"/>
              <a:pPr/>
              <a:t>2019/9/9</a:t>
            </a:fld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C97F19D-A547-447C-8953-D10EEB9F75A5}" type="datetime1">
              <a:rPr lang="ja-JP" altLang="en-US" smtClean="0"/>
              <a:pPr/>
              <a:t>2019/9/9</a:t>
            </a:fld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865BFE-1948-4549-AB64-C40C57FFA470}" type="datetime1">
              <a:rPr lang="ja-JP" altLang="en-US" smtClean="0"/>
              <a:pPr/>
              <a:t>2019/9/9</a:t>
            </a:fld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FDDD3FB-B2CC-4DFB-ABC9-C3BBE078D579}" type="datetime1">
              <a:rPr lang="ja-JP" altLang="en-US" smtClean="0"/>
              <a:pPr/>
              <a:t>2019/9/9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8" name="長方形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ja-JP" altLang="en-US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。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ja-JP" altLang="en-US" smtClean="0"/>
              <a:t>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89CB8A8-DEB1-41AA-A3C8-FB7EDE59D9EB}" type="datetime1">
              <a:rPr lang="ja-JP" altLang="en-US" smtClean="0"/>
              <a:pPr/>
              <a:t>2019/9/9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24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ja-JP" altLang="en-US" dirty="0"/>
              <a:t>クリックしてマスター タイトルのスタイルを編集する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dirty="0"/>
              <a:t>マスター テキストの書式設定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defRPr>
            </a:lvl1pPr>
          </a:lstStyle>
          <a:p>
            <a:fld id="{CDDCA12C-BECA-41F8-83C3-9CE2536AFED3}" type="datetime1">
              <a:rPr lang="ja-JP" altLang="en-US" smtClean="0"/>
              <a:pPr/>
              <a:t>2019/9/9</a:t>
            </a:fld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defRPr>
            </a:lvl1pPr>
          </a:lstStyle>
          <a:p>
            <a:fld id="{DF28FB93-0A08-4E7D-8E63-9EFA29F1E093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ＭＳ Ｐ明朝" panose="02020600040205080304" pitchFamily="18" charset="-128"/>
          <a:ea typeface="ＭＳ Ｐ明朝" panose="02020600040205080304" pitchFamily="18" charset="-128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kumimoji="1" sz="2400" kern="1200">
          <a:solidFill>
            <a:schemeClr val="tx1"/>
          </a:solidFill>
          <a:latin typeface="ＭＳ Ｐ明朝" panose="02020600040205080304" pitchFamily="18" charset="-128"/>
          <a:ea typeface="ＭＳ Ｐ明朝" panose="02020600040205080304" pitchFamily="18" charset="-128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ＭＳ Ｐ明朝" panose="02020600040205080304" pitchFamily="18" charset="-128"/>
          <a:ea typeface="ＭＳ Ｐ明朝" panose="02020600040205080304" pitchFamily="18" charset="-128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ＭＳ Ｐ明朝" panose="02020600040205080304" pitchFamily="18" charset="-128"/>
          <a:ea typeface="ＭＳ Ｐ明朝" panose="02020600040205080304" pitchFamily="18" charset="-128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ＭＳ Ｐ明朝" panose="02020600040205080304" pitchFamily="18" charset="-128"/>
          <a:ea typeface="ＭＳ Ｐ明朝" panose="02020600040205080304" pitchFamily="18" charset="-128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ＭＳ Ｐ明朝" panose="02020600040205080304" pitchFamily="18" charset="-128"/>
          <a:ea typeface="ＭＳ Ｐ明朝" panose="02020600040205080304" pitchFamily="18" charset="-128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ja-JP" dirty="0" smtClean="0">
                <a:sym typeface="ＭＳ Ｐ明朝" panose="02020600040205080304" pitchFamily="18" charset="-128"/>
              </a:rPr>
              <a:t>GitHub</a:t>
            </a:r>
            <a:r>
              <a:rPr lang="ja-JP" altLang="en-US" dirty="0" smtClean="0">
                <a:sym typeface="ＭＳ Ｐ明朝" panose="02020600040205080304" pitchFamily="18" charset="-128"/>
              </a:rPr>
              <a:t>のルールブック</a:t>
            </a:r>
            <a:endParaRPr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  <a:sym typeface="ＭＳ Ｐ明朝" panose="02020600040205080304" pitchFamily="18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サブタイトル</a:t>
            </a:r>
            <a:endParaRPr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  <a:sym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スライドのタイトルを追加 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- 5</a:t>
            </a:r>
            <a:endParaRPr lang="en-US" altLang="ja-JP" dirty="0">
              <a:latin typeface="ＭＳ Ｐ明朝" panose="02020600040205080304" pitchFamily="18" charset="-128"/>
              <a:ea typeface="ＭＳ Ｐ明朝" panose="02020600040205080304" pitchFamily="18" charset="-128"/>
              <a:sym typeface="ＭＳ Ｐ明朝" panose="02020600040205080304" pitchFamily="18" charset="-128"/>
            </a:endParaRPr>
          </a:p>
        </p:txBody>
      </p:sp>
      <p:sp>
        <p:nvSpPr>
          <p:cNvPr id="5" name="図プレースホルダー 4" descr="画像を追加する空のプレースホルダー。プレースホルダーをクリックし、追加する画像を選択します。"/>
          <p:cNvSpPr>
            <a:spLocks noGrp="1"/>
          </p:cNvSpPr>
          <p:nvPr>
            <p:ph type="pic" idx="1"/>
          </p:nvPr>
        </p:nvSpPr>
        <p:spPr/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  <a:sym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944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ページ</a:t>
            </a:r>
            <a:endParaRPr lang="en-US" altLang="ja-JP" dirty="0">
              <a:latin typeface="ＭＳ Ｐ明朝" panose="02020600040205080304" pitchFamily="18" charset="-128"/>
              <a:ea typeface="ＭＳ Ｐ明朝" panose="02020600040205080304" pitchFamily="18" charset="-128"/>
              <a:sym typeface="ＭＳ Ｐ明朝" panose="02020600040205080304" pitchFamily="18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初期設定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  <a:sym typeface="ＭＳ Ｐ明朝" panose="02020600040205080304" pitchFamily="18" charset="-128"/>
            </a:endParaRPr>
          </a:p>
          <a:p>
            <a:pPr rtl="0"/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初めてのクローン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  <a:sym typeface="ＭＳ Ｐ明朝" panose="02020600040205080304" pitchFamily="18" charset="-128"/>
            </a:endParaRPr>
          </a:p>
          <a:p>
            <a:pPr rtl="0"/>
            <a:r>
              <a:rPr lang="ja-JP" altLang="en-US" dirty="0" smtClean="0">
                <a:sym typeface="ＭＳ Ｐ明朝" panose="02020600040205080304" pitchFamily="18" charset="-128"/>
              </a:rPr>
              <a:t>チームプログラムの編集準備</a:t>
            </a:r>
            <a:endParaRPr lang="en-US" altLang="ja-JP" dirty="0" smtClean="0">
              <a:sym typeface="ＭＳ Ｐ明朝" panose="02020600040205080304" pitchFamily="18" charset="-128"/>
            </a:endParaRPr>
          </a:p>
          <a:p>
            <a:pPr rtl="0"/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プログラムを触っていく上でのルール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  <a:sym typeface="ＭＳ Ｐ明朝" panose="02020600040205080304" pitchFamily="18" charset="-128"/>
            </a:endParaRPr>
          </a:p>
          <a:p>
            <a:pPr rtl="0"/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一段落をつけたら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  <a:sym typeface="ＭＳ Ｐ明朝" panose="02020600040205080304" pitchFamily="18" charset="-128"/>
            </a:endParaRPr>
          </a:p>
          <a:p>
            <a:pPr rtl="0"/>
            <a:r>
              <a:rPr lang="ja-JP" altLang="en-US" dirty="0" smtClean="0">
                <a:sym typeface="ＭＳ Ｐ明朝" panose="02020600040205080304" pitchFamily="18" charset="-128"/>
              </a:rPr>
              <a:t>管理について</a:t>
            </a:r>
            <a:endParaRPr lang="en-US" altLang="ja-JP" dirty="0" smtClean="0">
              <a:sym typeface="ＭＳ Ｐ明朝" panose="02020600040205080304" pitchFamily="18" charset="-128"/>
            </a:endParaRPr>
          </a:p>
          <a:p>
            <a:pPr rtl="0"/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最後に</a:t>
            </a:r>
            <a:endParaRPr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  <a:sym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sym typeface="ＭＳ Ｐ明朝" panose="02020600040205080304" pitchFamily="18" charset="-128"/>
              </a:rPr>
              <a:t>初期設定</a:t>
            </a:r>
            <a:endParaRPr lang="en-US" altLang="ja-JP" dirty="0">
              <a:latin typeface="ＭＳ Ｐ明朝" panose="02020600040205080304" pitchFamily="18" charset="-128"/>
              <a:ea typeface="ＭＳ Ｐ明朝" panose="02020600040205080304" pitchFamily="18" charset="-128"/>
              <a:sym typeface="ＭＳ Ｐ明朝" panose="02020600040205080304" pitchFamily="18" charset="-128"/>
            </a:endParaRP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ここでは</a:t>
            </a:r>
            <a:r>
              <a:rPr lang="en-US" altLang="ja-JP" dirty="0" smtClean="0">
                <a:sym typeface="ＭＳ Ｐ明朝" panose="02020600040205080304" pitchFamily="18" charset="-128"/>
              </a:rPr>
              <a:t>GITHUB</a:t>
            </a:r>
            <a:r>
              <a:rPr lang="ja-JP" altLang="en-US" dirty="0" smtClean="0">
                <a:sym typeface="ＭＳ Ｐ明朝" panose="02020600040205080304" pitchFamily="18" charset="-128"/>
              </a:rPr>
              <a:t>を触っていく上での初期設定を説明します。</a:t>
            </a:r>
            <a:endParaRPr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  <a:sym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924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表を使用した 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2 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段組レイアウト</a:t>
            </a:r>
            <a:endParaRPr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  <a:sym typeface="ＭＳ Ｐ明朝" panose="02020600040205080304" pitchFamily="18" charset="-128"/>
            </a:endParaRP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5416969"/>
              </p:ext>
            </p:extLst>
          </p:nvPr>
        </p:nvGraphicFramePr>
        <p:xfrm>
          <a:off x="1219200" y="1803400"/>
          <a:ext cx="4773612" cy="20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1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1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rtl="0"/>
                      <a:r>
                        <a:rPr lang="ja-JP" altLang="en-US" dirty="0" smtClean="0">
                          <a:latin typeface="ＭＳ Ｐ明朝" panose="02020600040205080304" pitchFamily="18" charset="-128"/>
                          <a:ea typeface="ＭＳ Ｐ明朝" panose="02020600040205080304" pitchFamily="18" charset="-128"/>
                          <a:sym typeface="ＭＳ Ｐ明朝" panose="02020600040205080304" pitchFamily="18" charset="-128"/>
                        </a:rPr>
                        <a:t>クラス</a:t>
                      </a:r>
                      <a:endParaRPr lang="ja-JP" altLang="en-US" dirty="0">
                        <a:latin typeface="ＭＳ Ｐ明朝" panose="02020600040205080304" pitchFamily="18" charset="-128"/>
                        <a:ea typeface="ＭＳ Ｐ明朝" panose="02020600040205080304" pitchFamily="18" charset="-128"/>
                        <a:sym typeface="ＭＳ Ｐ明朝" panose="02020600040205080304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dirty="0" smtClean="0">
                          <a:latin typeface="ＭＳ Ｐ明朝" panose="02020600040205080304" pitchFamily="18" charset="-128"/>
                          <a:ea typeface="ＭＳ Ｐ明朝" panose="02020600040205080304" pitchFamily="18" charset="-128"/>
                          <a:sym typeface="ＭＳ Ｐ明朝" panose="02020600040205080304" pitchFamily="18" charset="-128"/>
                        </a:rPr>
                        <a:t>グループ </a:t>
                      </a:r>
                      <a:r>
                        <a:rPr lang="en-US" altLang="ja-JP" dirty="0" smtClean="0">
                          <a:latin typeface="ＭＳ Ｐ明朝" panose="02020600040205080304" pitchFamily="18" charset="-128"/>
                          <a:ea typeface="ＭＳ Ｐ明朝" panose="02020600040205080304" pitchFamily="18" charset="-128"/>
                          <a:sym typeface="ＭＳ Ｐ明朝" panose="02020600040205080304" pitchFamily="18" charset="-128"/>
                        </a:rPr>
                        <a:t>A</a:t>
                      </a:r>
                      <a:endParaRPr lang="en-US" altLang="ja-JP" dirty="0">
                        <a:latin typeface="ＭＳ Ｐ明朝" panose="02020600040205080304" pitchFamily="18" charset="-128"/>
                        <a:ea typeface="ＭＳ Ｐ明朝" panose="02020600040205080304" pitchFamily="18" charset="-128"/>
                        <a:sym typeface="ＭＳ Ｐ明朝" panose="02020600040205080304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dirty="0" smtClean="0">
                          <a:latin typeface="ＭＳ Ｐ明朝" panose="02020600040205080304" pitchFamily="18" charset="-128"/>
                          <a:ea typeface="ＭＳ Ｐ明朝" panose="02020600040205080304" pitchFamily="18" charset="-128"/>
                          <a:sym typeface="ＭＳ Ｐ明朝" panose="02020600040205080304" pitchFamily="18" charset="-128"/>
                        </a:rPr>
                        <a:t>グループ </a:t>
                      </a:r>
                      <a:r>
                        <a:rPr lang="en-US" altLang="ja-JP" dirty="0" smtClean="0">
                          <a:latin typeface="ＭＳ Ｐ明朝" panose="02020600040205080304" pitchFamily="18" charset="-128"/>
                          <a:ea typeface="ＭＳ Ｐ明朝" panose="02020600040205080304" pitchFamily="18" charset="-128"/>
                          <a:sym typeface="ＭＳ Ｐ明朝" panose="02020600040205080304" pitchFamily="18" charset="-128"/>
                        </a:rPr>
                        <a:t>B</a:t>
                      </a:r>
                      <a:endParaRPr lang="en-US" altLang="ja-JP" dirty="0">
                        <a:latin typeface="ＭＳ Ｐ明朝" panose="02020600040205080304" pitchFamily="18" charset="-128"/>
                        <a:ea typeface="ＭＳ Ｐ明朝" panose="02020600040205080304" pitchFamily="18" charset="-128"/>
                        <a:sym typeface="ＭＳ Ｐ明朝" panose="02020600040205080304" pitchFamily="18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rtl="0"/>
                      <a:r>
                        <a:rPr lang="ja-JP" altLang="en-US" dirty="0" smtClean="0">
                          <a:latin typeface="ＭＳ Ｐ明朝" panose="02020600040205080304" pitchFamily="18" charset="-128"/>
                          <a:ea typeface="ＭＳ Ｐ明朝" panose="02020600040205080304" pitchFamily="18" charset="-128"/>
                          <a:sym typeface="ＭＳ Ｐ明朝" panose="02020600040205080304" pitchFamily="18" charset="-128"/>
                        </a:rPr>
                        <a:t>クラス </a:t>
                      </a:r>
                      <a:r>
                        <a:rPr lang="en-US" altLang="ja-JP" dirty="0" smtClean="0">
                          <a:latin typeface="ＭＳ Ｐ明朝" panose="02020600040205080304" pitchFamily="18" charset="-128"/>
                          <a:ea typeface="ＭＳ Ｐ明朝" panose="02020600040205080304" pitchFamily="18" charset="-128"/>
                          <a:sym typeface="ＭＳ Ｐ明朝" panose="02020600040205080304" pitchFamily="18" charset="-128"/>
                        </a:rPr>
                        <a:t>1</a:t>
                      </a:r>
                      <a:endParaRPr lang="en-US" altLang="ja-JP" dirty="0">
                        <a:latin typeface="ＭＳ Ｐ明朝" panose="02020600040205080304" pitchFamily="18" charset="-128"/>
                        <a:ea typeface="ＭＳ Ｐ明朝" panose="02020600040205080304" pitchFamily="18" charset="-128"/>
                        <a:sym typeface="ＭＳ Ｐ明朝" panose="02020600040205080304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dirty="0" smtClean="0">
                          <a:latin typeface="ＭＳ Ｐ明朝" panose="02020600040205080304" pitchFamily="18" charset="-128"/>
                          <a:ea typeface="ＭＳ Ｐ明朝" panose="02020600040205080304" pitchFamily="18" charset="-128"/>
                          <a:sym typeface="ＭＳ Ｐ明朝" panose="02020600040205080304" pitchFamily="18" charset="-128"/>
                        </a:rPr>
                        <a:t>82</a:t>
                      </a:r>
                      <a:endParaRPr lang="en-US" altLang="ja-JP" dirty="0">
                        <a:latin typeface="ＭＳ Ｐ明朝" panose="02020600040205080304" pitchFamily="18" charset="-128"/>
                        <a:ea typeface="ＭＳ Ｐ明朝" panose="02020600040205080304" pitchFamily="18" charset="-128"/>
                        <a:sym typeface="ＭＳ Ｐ明朝" panose="02020600040205080304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dirty="0" smtClean="0">
                          <a:latin typeface="ＭＳ Ｐ明朝" panose="02020600040205080304" pitchFamily="18" charset="-128"/>
                          <a:ea typeface="ＭＳ Ｐ明朝" panose="02020600040205080304" pitchFamily="18" charset="-128"/>
                          <a:sym typeface="ＭＳ Ｐ明朝" panose="02020600040205080304" pitchFamily="18" charset="-128"/>
                        </a:rPr>
                        <a:t>85</a:t>
                      </a:r>
                      <a:endParaRPr lang="en-US" altLang="ja-JP" dirty="0">
                        <a:latin typeface="ＭＳ Ｐ明朝" panose="02020600040205080304" pitchFamily="18" charset="-128"/>
                        <a:ea typeface="ＭＳ Ｐ明朝" panose="02020600040205080304" pitchFamily="18" charset="-128"/>
                        <a:sym typeface="ＭＳ Ｐ明朝" panose="02020600040205080304" pitchFamily="18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rtl="0"/>
                      <a:r>
                        <a:rPr lang="ja-JP" altLang="en-US" dirty="0" smtClean="0">
                          <a:latin typeface="ＭＳ Ｐ明朝" panose="02020600040205080304" pitchFamily="18" charset="-128"/>
                          <a:ea typeface="ＭＳ Ｐ明朝" panose="02020600040205080304" pitchFamily="18" charset="-128"/>
                          <a:sym typeface="ＭＳ Ｐ明朝" panose="02020600040205080304" pitchFamily="18" charset="-128"/>
                        </a:rPr>
                        <a:t>クラス </a:t>
                      </a:r>
                      <a:r>
                        <a:rPr lang="en-US" altLang="ja-JP" dirty="0" smtClean="0">
                          <a:latin typeface="ＭＳ Ｐ明朝" panose="02020600040205080304" pitchFamily="18" charset="-128"/>
                          <a:ea typeface="ＭＳ Ｐ明朝" panose="02020600040205080304" pitchFamily="18" charset="-128"/>
                          <a:sym typeface="ＭＳ Ｐ明朝" panose="02020600040205080304" pitchFamily="18" charset="-128"/>
                        </a:rPr>
                        <a:t>2</a:t>
                      </a:r>
                      <a:endParaRPr lang="en-US" altLang="ja-JP" dirty="0">
                        <a:latin typeface="ＭＳ Ｐ明朝" panose="02020600040205080304" pitchFamily="18" charset="-128"/>
                        <a:ea typeface="ＭＳ Ｐ明朝" panose="02020600040205080304" pitchFamily="18" charset="-128"/>
                        <a:sym typeface="ＭＳ Ｐ明朝" panose="02020600040205080304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dirty="0" smtClean="0">
                          <a:latin typeface="ＭＳ Ｐ明朝" panose="02020600040205080304" pitchFamily="18" charset="-128"/>
                          <a:ea typeface="ＭＳ Ｐ明朝" panose="02020600040205080304" pitchFamily="18" charset="-128"/>
                          <a:sym typeface="ＭＳ Ｐ明朝" panose="02020600040205080304" pitchFamily="18" charset="-128"/>
                        </a:rPr>
                        <a:t>76</a:t>
                      </a:r>
                      <a:endParaRPr lang="en-US" altLang="ja-JP" dirty="0">
                        <a:latin typeface="ＭＳ Ｐ明朝" panose="02020600040205080304" pitchFamily="18" charset="-128"/>
                        <a:ea typeface="ＭＳ Ｐ明朝" panose="02020600040205080304" pitchFamily="18" charset="-128"/>
                        <a:sym typeface="ＭＳ Ｐ明朝" panose="02020600040205080304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dirty="0" smtClean="0">
                          <a:latin typeface="ＭＳ Ｐ明朝" panose="02020600040205080304" pitchFamily="18" charset="-128"/>
                          <a:ea typeface="ＭＳ Ｐ明朝" panose="02020600040205080304" pitchFamily="18" charset="-128"/>
                          <a:sym typeface="ＭＳ Ｐ明朝" panose="02020600040205080304" pitchFamily="18" charset="-128"/>
                        </a:rPr>
                        <a:t>88</a:t>
                      </a:r>
                      <a:endParaRPr lang="en-US" altLang="ja-JP" dirty="0">
                        <a:latin typeface="ＭＳ Ｐ明朝" panose="02020600040205080304" pitchFamily="18" charset="-128"/>
                        <a:ea typeface="ＭＳ Ｐ明朝" panose="02020600040205080304" pitchFamily="18" charset="-128"/>
                        <a:sym typeface="ＭＳ Ｐ明朝" panose="02020600040205080304" pitchFamily="18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rtl="0"/>
                      <a:r>
                        <a:rPr lang="ja-JP" altLang="en-US" dirty="0" smtClean="0">
                          <a:latin typeface="ＭＳ Ｐ明朝" panose="02020600040205080304" pitchFamily="18" charset="-128"/>
                          <a:ea typeface="ＭＳ Ｐ明朝" panose="02020600040205080304" pitchFamily="18" charset="-128"/>
                          <a:sym typeface="ＭＳ Ｐ明朝" panose="02020600040205080304" pitchFamily="18" charset="-128"/>
                        </a:rPr>
                        <a:t>クラス </a:t>
                      </a:r>
                      <a:r>
                        <a:rPr lang="en-US" altLang="ja-JP" dirty="0" smtClean="0">
                          <a:latin typeface="ＭＳ Ｐ明朝" panose="02020600040205080304" pitchFamily="18" charset="-128"/>
                          <a:ea typeface="ＭＳ Ｐ明朝" panose="02020600040205080304" pitchFamily="18" charset="-128"/>
                          <a:sym typeface="ＭＳ Ｐ明朝" panose="02020600040205080304" pitchFamily="18" charset="-128"/>
                        </a:rPr>
                        <a:t>3</a:t>
                      </a:r>
                      <a:endParaRPr lang="en-US" altLang="ja-JP" dirty="0">
                        <a:latin typeface="ＭＳ Ｐ明朝" panose="02020600040205080304" pitchFamily="18" charset="-128"/>
                        <a:ea typeface="ＭＳ Ｐ明朝" panose="02020600040205080304" pitchFamily="18" charset="-128"/>
                        <a:sym typeface="ＭＳ Ｐ明朝" panose="02020600040205080304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dirty="0" smtClean="0">
                          <a:latin typeface="ＭＳ Ｐ明朝" panose="02020600040205080304" pitchFamily="18" charset="-128"/>
                          <a:ea typeface="ＭＳ Ｐ明朝" panose="02020600040205080304" pitchFamily="18" charset="-128"/>
                          <a:sym typeface="ＭＳ Ｐ明朝" panose="02020600040205080304" pitchFamily="18" charset="-128"/>
                        </a:rPr>
                        <a:t>84</a:t>
                      </a:r>
                      <a:endParaRPr lang="en-US" altLang="ja-JP" dirty="0">
                        <a:latin typeface="ＭＳ Ｐ明朝" panose="02020600040205080304" pitchFamily="18" charset="-128"/>
                        <a:ea typeface="ＭＳ Ｐ明朝" panose="02020600040205080304" pitchFamily="18" charset="-128"/>
                        <a:sym typeface="ＭＳ Ｐ明朝" panose="02020600040205080304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dirty="0" smtClean="0">
                          <a:latin typeface="ＭＳ Ｐ明朝" panose="02020600040205080304" pitchFamily="18" charset="-128"/>
                          <a:ea typeface="ＭＳ Ｐ明朝" panose="02020600040205080304" pitchFamily="18" charset="-128"/>
                          <a:sym typeface="ＭＳ Ｐ明朝" panose="02020600040205080304" pitchFamily="18" charset="-128"/>
                        </a:rPr>
                        <a:t>90</a:t>
                      </a:r>
                      <a:endParaRPr lang="en-US" altLang="ja-JP" dirty="0">
                        <a:latin typeface="ＭＳ Ｐ明朝" panose="02020600040205080304" pitchFamily="18" charset="-128"/>
                        <a:ea typeface="ＭＳ Ｐ明朝" panose="02020600040205080304" pitchFamily="18" charset="-128"/>
                        <a:sym typeface="ＭＳ Ｐ明朝" panose="02020600040205080304" pitchFamily="18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10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ここに最初の箇条書き項目</a:t>
            </a:r>
          </a:p>
          <a:p>
            <a:pPr rtl="0"/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ここに 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2 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番目の箇条書き項目</a:t>
            </a:r>
          </a:p>
          <a:p>
            <a:pPr rtl="0"/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ここに 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3 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番目の箇条書き項目</a:t>
            </a:r>
            <a:endParaRPr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  <a:sym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802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SmartArt 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を使用した 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2 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段組レイアウト</a:t>
            </a:r>
            <a:endParaRPr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  <a:sym typeface="ＭＳ Ｐ明朝" panose="02020600040205080304" pitchFamily="18" charset="-128"/>
            </a:endParaRPr>
          </a:p>
        </p:txBody>
      </p:sp>
      <p:sp>
        <p:nvSpPr>
          <p:cNvPr id="10" name="コンテンツ プレースホルダー 9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ここに最初の箇条書き項目</a:t>
            </a:r>
          </a:p>
          <a:p>
            <a:pPr rtl="0"/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ここに 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2 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番目の箇条書き項目</a:t>
            </a:r>
          </a:p>
          <a:p>
            <a:pPr rtl="0"/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ここに 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3 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番目の箇条書き項目</a:t>
            </a:r>
            <a:endParaRPr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  <a:sym typeface="ＭＳ Ｐ明朝" panose="02020600040205080304" pitchFamily="18" charset="-128"/>
            </a:endParaRPr>
          </a:p>
        </p:txBody>
      </p:sp>
      <p:graphicFrame>
        <p:nvGraphicFramePr>
          <p:cNvPr id="9" name="コンテンツ プレースホルダー 8" descr="縦方向リストは、上から順に 3 つのグループを表示し、各グループには箇条書きで入力できます。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90124579"/>
              </p:ext>
            </p:extLst>
          </p:nvPr>
        </p:nvGraphicFramePr>
        <p:xfrm>
          <a:off x="6196013" y="1803400"/>
          <a:ext cx="4773612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725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スライドのタイトルを追加 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- 2</a:t>
            </a:r>
            <a:endParaRPr lang="en-US" altLang="ja-JP" dirty="0">
              <a:latin typeface="ＭＳ Ｐ明朝" panose="02020600040205080304" pitchFamily="18" charset="-128"/>
              <a:ea typeface="ＭＳ Ｐ明朝" panose="02020600040205080304" pitchFamily="18" charset="-128"/>
              <a:sym typeface="ＭＳ Ｐ明朝" panose="02020600040205080304" pitchFamily="18" charset="-128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  <a:sym typeface="ＭＳ Ｐ明朝" panose="02020600040205080304" pitchFamily="18" charset="-128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  <a:sym typeface="ＭＳ Ｐ明朝" panose="02020600040205080304" pitchFamily="18" charset="-128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  <a:sym typeface="ＭＳ Ｐ明朝" panose="02020600040205080304" pitchFamily="18" charset="-128"/>
            </a:endParaRP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 rtlCol="0">
            <a:normAutofit/>
          </a:bodyPr>
          <a:lstStyle/>
          <a:p>
            <a:pPr rtl="0"/>
            <a:endParaRPr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  <a:sym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129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スライドのタイトルを追加 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- 3</a:t>
            </a:r>
            <a:endParaRPr lang="en-US" altLang="ja-JP" dirty="0">
              <a:latin typeface="ＭＳ Ｐ明朝" panose="02020600040205080304" pitchFamily="18" charset="-128"/>
              <a:ea typeface="ＭＳ Ｐ明朝" panose="02020600040205080304" pitchFamily="18" charset="-128"/>
              <a:sym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987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81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スライドのタイトルを追加 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  <a:sym typeface="ＭＳ Ｐ明朝" panose="02020600040205080304" pitchFamily="18" charset="-128"/>
              </a:rPr>
              <a:t>- 4</a:t>
            </a:r>
            <a:endParaRPr lang="en-US" altLang="ja-JP" dirty="0">
              <a:latin typeface="ＭＳ Ｐ明朝" panose="02020600040205080304" pitchFamily="18" charset="-128"/>
              <a:ea typeface="ＭＳ Ｐ明朝" panose="02020600040205080304" pitchFamily="18" charset="-128"/>
              <a:sym typeface="ＭＳ Ｐ明朝" panose="02020600040205080304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  <a:sym typeface="ＭＳ Ｐ明朝" panose="02020600040205080304" pitchFamily="18" charset="-128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  <a:sym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777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書籍クラシック (16 x 9)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89_TF02801059_TF02801059.potx" id="{688BB3AD-DAD7-4FFA-B5EE-198ADD92A481}" vid="{64108B69-0F86-4FFA-BEBA-F3047B7CE60F}"/>
    </a:ext>
  </a:extLst>
</a:theme>
</file>

<file path=ppt/theme/theme2.xml><?xml version="1.0" encoding="utf-8"?>
<a:theme xmlns:a="http://schemas.openxmlformats.org/drawingml/2006/main" name="Office テーマ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クラシックな本をモチーフにした教育機関向けのプレゼンテーション (ワイド画面)</Template>
  <TotalTime>42</TotalTime>
  <Words>173</Words>
  <Application>Microsoft Office PowerPoint</Application>
  <PresentationFormat>ユーザー設定</PresentationFormat>
  <Paragraphs>54</Paragraphs>
  <Slides>10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ＭＳ Ｐ明朝</vt:lpstr>
      <vt:lpstr>ＭＳ ゴシック</vt:lpstr>
      <vt:lpstr>Arial</vt:lpstr>
      <vt:lpstr>Constantia</vt:lpstr>
      <vt:lpstr>書籍クラシック (16 x 9)</vt:lpstr>
      <vt:lpstr>GitHubのルールブック</vt:lpstr>
      <vt:lpstr>ページ</vt:lpstr>
      <vt:lpstr>初期設定</vt:lpstr>
      <vt:lpstr>表を使用した 2 段組レイアウト</vt:lpstr>
      <vt:lpstr>SmartArt を使用した 2 段組レイアウト</vt:lpstr>
      <vt:lpstr>スライドのタイトルを追加 - 2</vt:lpstr>
      <vt:lpstr>スライドのタイトルを追加 - 3</vt:lpstr>
      <vt:lpstr>PowerPoint プレゼンテーション</vt:lpstr>
      <vt:lpstr>スライドのタイトルを追加 - 4</vt:lpstr>
      <vt:lpstr>スライドのタイトルを追加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GitHubのルールブック</dc:title>
  <dc:creator>jb2018022@stu.yoshida-g.ac.jp</dc:creator>
  <cp:lastModifiedBy>jb2018022@stu.yoshida-g.ac.jp</cp:lastModifiedBy>
  <cp:revision>2</cp:revision>
  <dcterms:created xsi:type="dcterms:W3CDTF">2019-09-09T08:20:43Z</dcterms:created>
  <dcterms:modified xsi:type="dcterms:W3CDTF">2019-09-09T09:03:29Z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