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6858000" cy="9906000" type="A4"/>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25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857250" y="1621191"/>
            <a:ext cx="5143500" cy="3448756"/>
          </a:xfrm>
        </p:spPr>
        <p:txBody>
          <a:bodyPr anchor="b"/>
          <a:lstStyle>
            <a:lvl1pPr algn="ctr">
              <a:defRPr sz="7041"/>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857250" y="5202944"/>
            <a:ext cx="5143500" cy="2391656"/>
          </a:xfrm>
        </p:spPr>
        <p:txBody>
          <a:bodyPr/>
          <a:lstStyle>
            <a:lvl1pPr marL="0" indent="0" algn="ctr">
              <a:buNone/>
              <a:defRPr sz="2817"/>
            </a:lvl1pPr>
            <a:lvl2pPr marL="536558" indent="0" algn="ctr">
              <a:buNone/>
              <a:defRPr sz="2347"/>
            </a:lvl2pPr>
            <a:lvl3pPr marL="1073117" indent="0" algn="ctr">
              <a:buNone/>
              <a:defRPr sz="2113"/>
            </a:lvl3pPr>
            <a:lvl4pPr marL="1609675" indent="0" algn="ctr">
              <a:buNone/>
              <a:defRPr sz="1878"/>
            </a:lvl4pPr>
            <a:lvl5pPr marL="2146234" indent="0" algn="ctr">
              <a:buNone/>
              <a:defRPr sz="1878"/>
            </a:lvl5pPr>
            <a:lvl6pPr marL="2682792" indent="0" algn="ctr">
              <a:buNone/>
              <a:defRPr sz="1878"/>
            </a:lvl6pPr>
            <a:lvl7pPr marL="3219351" indent="0" algn="ctr">
              <a:buNone/>
              <a:defRPr sz="1878"/>
            </a:lvl7pPr>
            <a:lvl8pPr marL="3755909" indent="0" algn="ctr">
              <a:buNone/>
              <a:defRPr sz="1878"/>
            </a:lvl8pPr>
            <a:lvl9pPr marL="4292468" indent="0" algn="ctr">
              <a:buNone/>
              <a:defRPr sz="1878"/>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2959774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83139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4907756" y="527403"/>
            <a:ext cx="1478756" cy="8394877"/>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71487" y="527403"/>
            <a:ext cx="4350544" cy="8394877"/>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20974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2472316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467916" y="2469624"/>
            <a:ext cx="5915025" cy="4120620"/>
          </a:xfrm>
        </p:spPr>
        <p:txBody>
          <a:bodyPr anchor="b"/>
          <a:lstStyle>
            <a:lvl1pPr>
              <a:defRPr sz="7041"/>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67916" y="6629226"/>
            <a:ext cx="5915025" cy="2166937"/>
          </a:xfrm>
        </p:spPr>
        <p:txBody>
          <a:bodyPr/>
          <a:lstStyle>
            <a:lvl1pPr marL="0" indent="0">
              <a:buNone/>
              <a:defRPr sz="2817">
                <a:solidFill>
                  <a:schemeClr val="tx1">
                    <a:tint val="75000"/>
                  </a:schemeClr>
                </a:solidFill>
              </a:defRPr>
            </a:lvl1pPr>
            <a:lvl2pPr marL="536558" indent="0">
              <a:buNone/>
              <a:defRPr sz="2347">
                <a:solidFill>
                  <a:schemeClr val="tx1">
                    <a:tint val="75000"/>
                  </a:schemeClr>
                </a:solidFill>
              </a:defRPr>
            </a:lvl2pPr>
            <a:lvl3pPr marL="1073117" indent="0">
              <a:buNone/>
              <a:defRPr sz="2113">
                <a:solidFill>
                  <a:schemeClr val="tx1">
                    <a:tint val="75000"/>
                  </a:schemeClr>
                </a:solidFill>
              </a:defRPr>
            </a:lvl3pPr>
            <a:lvl4pPr marL="1609675" indent="0">
              <a:buNone/>
              <a:defRPr sz="1878">
                <a:solidFill>
                  <a:schemeClr val="tx1">
                    <a:tint val="75000"/>
                  </a:schemeClr>
                </a:solidFill>
              </a:defRPr>
            </a:lvl4pPr>
            <a:lvl5pPr marL="2146234" indent="0">
              <a:buNone/>
              <a:defRPr sz="1878">
                <a:solidFill>
                  <a:schemeClr val="tx1">
                    <a:tint val="75000"/>
                  </a:schemeClr>
                </a:solidFill>
              </a:defRPr>
            </a:lvl5pPr>
            <a:lvl6pPr marL="2682792" indent="0">
              <a:buNone/>
              <a:defRPr sz="1878">
                <a:solidFill>
                  <a:schemeClr val="tx1">
                    <a:tint val="75000"/>
                  </a:schemeClr>
                </a:solidFill>
              </a:defRPr>
            </a:lvl6pPr>
            <a:lvl7pPr marL="3219351" indent="0">
              <a:buNone/>
              <a:defRPr sz="1878">
                <a:solidFill>
                  <a:schemeClr val="tx1">
                    <a:tint val="75000"/>
                  </a:schemeClr>
                </a:solidFill>
              </a:defRPr>
            </a:lvl7pPr>
            <a:lvl8pPr marL="3755909" indent="0">
              <a:buNone/>
              <a:defRPr sz="1878">
                <a:solidFill>
                  <a:schemeClr val="tx1">
                    <a:tint val="75000"/>
                  </a:schemeClr>
                </a:solidFill>
              </a:defRPr>
            </a:lvl8pPr>
            <a:lvl9pPr marL="4292468" indent="0">
              <a:buNone/>
              <a:defRPr sz="1878">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467282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71488" y="2637014"/>
            <a:ext cx="2914650" cy="62852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3471863" y="2637014"/>
            <a:ext cx="2914650" cy="6285266"/>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427602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72381" y="527405"/>
            <a:ext cx="5915025" cy="1914702"/>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72381" y="2428347"/>
            <a:ext cx="2901255" cy="1190095"/>
          </a:xfrm>
        </p:spPr>
        <p:txBody>
          <a:bodyPr anchor="b"/>
          <a:lstStyle>
            <a:lvl1pPr marL="0" indent="0">
              <a:buNone/>
              <a:defRPr sz="2817" b="1"/>
            </a:lvl1pPr>
            <a:lvl2pPr marL="536558" indent="0">
              <a:buNone/>
              <a:defRPr sz="2347" b="1"/>
            </a:lvl2pPr>
            <a:lvl3pPr marL="1073117" indent="0">
              <a:buNone/>
              <a:defRPr sz="2113" b="1"/>
            </a:lvl3pPr>
            <a:lvl4pPr marL="1609675" indent="0">
              <a:buNone/>
              <a:defRPr sz="1878" b="1"/>
            </a:lvl4pPr>
            <a:lvl5pPr marL="2146234" indent="0">
              <a:buNone/>
              <a:defRPr sz="1878" b="1"/>
            </a:lvl5pPr>
            <a:lvl6pPr marL="2682792" indent="0">
              <a:buNone/>
              <a:defRPr sz="1878" b="1"/>
            </a:lvl6pPr>
            <a:lvl7pPr marL="3219351" indent="0">
              <a:buNone/>
              <a:defRPr sz="1878" b="1"/>
            </a:lvl7pPr>
            <a:lvl8pPr marL="3755909" indent="0">
              <a:buNone/>
              <a:defRPr sz="1878" b="1"/>
            </a:lvl8pPr>
            <a:lvl9pPr marL="4292468" indent="0">
              <a:buNone/>
              <a:defRPr sz="1878"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72381" y="3618442"/>
            <a:ext cx="2901255" cy="532218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3471863" y="2428347"/>
            <a:ext cx="2915543" cy="1190095"/>
          </a:xfrm>
        </p:spPr>
        <p:txBody>
          <a:bodyPr anchor="b"/>
          <a:lstStyle>
            <a:lvl1pPr marL="0" indent="0">
              <a:buNone/>
              <a:defRPr sz="2817" b="1"/>
            </a:lvl1pPr>
            <a:lvl2pPr marL="536558" indent="0">
              <a:buNone/>
              <a:defRPr sz="2347" b="1"/>
            </a:lvl2pPr>
            <a:lvl3pPr marL="1073117" indent="0">
              <a:buNone/>
              <a:defRPr sz="2113" b="1"/>
            </a:lvl3pPr>
            <a:lvl4pPr marL="1609675" indent="0">
              <a:buNone/>
              <a:defRPr sz="1878" b="1"/>
            </a:lvl4pPr>
            <a:lvl5pPr marL="2146234" indent="0">
              <a:buNone/>
              <a:defRPr sz="1878" b="1"/>
            </a:lvl5pPr>
            <a:lvl6pPr marL="2682792" indent="0">
              <a:buNone/>
              <a:defRPr sz="1878" b="1"/>
            </a:lvl6pPr>
            <a:lvl7pPr marL="3219351" indent="0">
              <a:buNone/>
              <a:defRPr sz="1878" b="1"/>
            </a:lvl7pPr>
            <a:lvl8pPr marL="3755909" indent="0">
              <a:buNone/>
              <a:defRPr sz="1878" b="1"/>
            </a:lvl8pPr>
            <a:lvl9pPr marL="4292468" indent="0">
              <a:buNone/>
              <a:defRPr sz="1878"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3471863" y="3618442"/>
            <a:ext cx="2915543" cy="532218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1068789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87453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229064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72381" y="660400"/>
            <a:ext cx="2211884" cy="2311400"/>
          </a:xfrm>
        </p:spPr>
        <p:txBody>
          <a:bodyPr anchor="b"/>
          <a:lstStyle>
            <a:lvl1pPr>
              <a:defRPr sz="3755"/>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2915543" y="1426283"/>
            <a:ext cx="3471863" cy="7039681"/>
          </a:xfrm>
        </p:spPr>
        <p:txBody>
          <a:bodyPr/>
          <a:lstStyle>
            <a:lvl1pPr>
              <a:defRPr sz="3755"/>
            </a:lvl1pPr>
            <a:lvl2pPr>
              <a:defRPr sz="3286"/>
            </a:lvl2pPr>
            <a:lvl3pPr>
              <a:defRPr sz="2817"/>
            </a:lvl3pPr>
            <a:lvl4pPr>
              <a:defRPr sz="2347"/>
            </a:lvl4pPr>
            <a:lvl5pPr>
              <a:defRPr sz="2347"/>
            </a:lvl5pPr>
            <a:lvl6pPr>
              <a:defRPr sz="2347"/>
            </a:lvl6pPr>
            <a:lvl7pPr>
              <a:defRPr sz="2347"/>
            </a:lvl7pPr>
            <a:lvl8pPr>
              <a:defRPr sz="2347"/>
            </a:lvl8pPr>
            <a:lvl9pPr>
              <a:defRPr sz="2347"/>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72381" y="2971800"/>
            <a:ext cx="2211884" cy="5505627"/>
          </a:xfrm>
        </p:spPr>
        <p:txBody>
          <a:bodyPr/>
          <a:lstStyle>
            <a:lvl1pPr marL="0" indent="0">
              <a:buNone/>
              <a:defRPr sz="1878"/>
            </a:lvl1pPr>
            <a:lvl2pPr marL="536558" indent="0">
              <a:buNone/>
              <a:defRPr sz="1644"/>
            </a:lvl2pPr>
            <a:lvl3pPr marL="1073117" indent="0">
              <a:buNone/>
              <a:defRPr sz="1408"/>
            </a:lvl3pPr>
            <a:lvl4pPr marL="1609675" indent="0">
              <a:buNone/>
              <a:defRPr sz="1174"/>
            </a:lvl4pPr>
            <a:lvl5pPr marL="2146234" indent="0">
              <a:buNone/>
              <a:defRPr sz="1174"/>
            </a:lvl5pPr>
            <a:lvl6pPr marL="2682792" indent="0">
              <a:buNone/>
              <a:defRPr sz="1174"/>
            </a:lvl6pPr>
            <a:lvl7pPr marL="3219351" indent="0">
              <a:buNone/>
              <a:defRPr sz="1174"/>
            </a:lvl7pPr>
            <a:lvl8pPr marL="3755909" indent="0">
              <a:buNone/>
              <a:defRPr sz="1174"/>
            </a:lvl8pPr>
            <a:lvl9pPr marL="4292468" indent="0">
              <a:buNone/>
              <a:defRPr sz="117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149599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472381" y="660400"/>
            <a:ext cx="2211884" cy="2311400"/>
          </a:xfrm>
        </p:spPr>
        <p:txBody>
          <a:bodyPr anchor="b"/>
          <a:lstStyle>
            <a:lvl1pPr>
              <a:defRPr sz="3755"/>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2915543" y="1426283"/>
            <a:ext cx="3471863" cy="7039681"/>
          </a:xfrm>
        </p:spPr>
        <p:txBody>
          <a:bodyPr/>
          <a:lstStyle>
            <a:lvl1pPr marL="0" indent="0">
              <a:buNone/>
              <a:defRPr sz="3755"/>
            </a:lvl1pPr>
            <a:lvl2pPr marL="536558" indent="0">
              <a:buNone/>
              <a:defRPr sz="3286"/>
            </a:lvl2pPr>
            <a:lvl3pPr marL="1073117" indent="0">
              <a:buNone/>
              <a:defRPr sz="2817"/>
            </a:lvl3pPr>
            <a:lvl4pPr marL="1609675" indent="0">
              <a:buNone/>
              <a:defRPr sz="2347"/>
            </a:lvl4pPr>
            <a:lvl5pPr marL="2146234" indent="0">
              <a:buNone/>
              <a:defRPr sz="2347"/>
            </a:lvl5pPr>
            <a:lvl6pPr marL="2682792" indent="0">
              <a:buNone/>
              <a:defRPr sz="2347"/>
            </a:lvl6pPr>
            <a:lvl7pPr marL="3219351" indent="0">
              <a:buNone/>
              <a:defRPr sz="2347"/>
            </a:lvl7pPr>
            <a:lvl8pPr marL="3755909" indent="0">
              <a:buNone/>
              <a:defRPr sz="2347"/>
            </a:lvl8pPr>
            <a:lvl9pPr marL="4292468" indent="0">
              <a:buNone/>
              <a:defRPr sz="2347"/>
            </a:lvl9pPr>
          </a:lstStyle>
          <a:p>
            <a:endParaRPr kumimoji="1" lang="ja-JP" altLang="en-US"/>
          </a:p>
        </p:txBody>
      </p:sp>
      <p:sp>
        <p:nvSpPr>
          <p:cNvPr id="4" name="テキスト プレースホルダー 3"/>
          <p:cNvSpPr>
            <a:spLocks noGrp="1"/>
          </p:cNvSpPr>
          <p:nvPr>
            <p:ph type="body" sz="half" idx="2"/>
          </p:nvPr>
        </p:nvSpPr>
        <p:spPr>
          <a:xfrm>
            <a:off x="472381" y="2971800"/>
            <a:ext cx="2211884" cy="5505627"/>
          </a:xfrm>
        </p:spPr>
        <p:txBody>
          <a:bodyPr/>
          <a:lstStyle>
            <a:lvl1pPr marL="0" indent="0">
              <a:buNone/>
              <a:defRPr sz="1878"/>
            </a:lvl1pPr>
            <a:lvl2pPr marL="536558" indent="0">
              <a:buNone/>
              <a:defRPr sz="1644"/>
            </a:lvl2pPr>
            <a:lvl3pPr marL="1073117" indent="0">
              <a:buNone/>
              <a:defRPr sz="1408"/>
            </a:lvl3pPr>
            <a:lvl4pPr marL="1609675" indent="0">
              <a:buNone/>
              <a:defRPr sz="1174"/>
            </a:lvl4pPr>
            <a:lvl5pPr marL="2146234" indent="0">
              <a:buNone/>
              <a:defRPr sz="1174"/>
            </a:lvl5pPr>
            <a:lvl6pPr marL="2682792" indent="0">
              <a:buNone/>
              <a:defRPr sz="1174"/>
            </a:lvl6pPr>
            <a:lvl7pPr marL="3219351" indent="0">
              <a:buNone/>
              <a:defRPr sz="1174"/>
            </a:lvl7pPr>
            <a:lvl8pPr marL="3755909" indent="0">
              <a:buNone/>
              <a:defRPr sz="1174"/>
            </a:lvl8pPr>
            <a:lvl9pPr marL="4292468" indent="0">
              <a:buNone/>
              <a:defRPr sz="1174"/>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9E4BED5-3A84-404C-B303-B90678792383}" type="datetimeFigureOut">
              <a:rPr kumimoji="1" lang="ja-JP" altLang="en-US" smtClean="0"/>
              <a:t>2023/6/9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4001207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1408">
                <a:solidFill>
                  <a:schemeClr val="tx1">
                    <a:tint val="75000"/>
                  </a:schemeClr>
                </a:solidFill>
              </a:defRPr>
            </a:lvl1pPr>
          </a:lstStyle>
          <a:p>
            <a:fld id="{49E4BED5-3A84-404C-B303-B90678792383}" type="datetimeFigureOut">
              <a:rPr kumimoji="1" lang="ja-JP" altLang="en-US" smtClean="0"/>
              <a:t>2023/6/9</a:t>
            </a:fld>
            <a:endParaRPr kumimoji="1" lang="ja-JP" altLang="en-US"/>
          </a:p>
        </p:txBody>
      </p:sp>
      <p:sp>
        <p:nvSpPr>
          <p:cNvPr id="5" name="フッター プレースホルダー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1408">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1408">
                <a:solidFill>
                  <a:schemeClr val="tx1">
                    <a:tint val="75000"/>
                  </a:schemeClr>
                </a:solidFill>
              </a:defRPr>
            </a:lvl1pPr>
          </a:lstStyle>
          <a:p>
            <a:fld id="{E33B7594-8B57-4E21-878B-D26F3B5BF3FD}" type="slidenum">
              <a:rPr kumimoji="1" lang="ja-JP" altLang="en-US" smtClean="0"/>
              <a:t>‹#›</a:t>
            </a:fld>
            <a:endParaRPr kumimoji="1" lang="ja-JP" altLang="en-US"/>
          </a:p>
        </p:txBody>
      </p:sp>
    </p:spTree>
    <p:extLst>
      <p:ext uri="{BB962C8B-B14F-4D97-AF65-F5344CB8AC3E}">
        <p14:creationId xmlns:p14="http://schemas.microsoft.com/office/powerpoint/2010/main" val="1650198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73117" rtl="0" eaLnBrk="1" latinLnBrk="0" hangingPunct="1">
        <a:lnSpc>
          <a:spcPct val="90000"/>
        </a:lnSpc>
        <a:spcBef>
          <a:spcPct val="0"/>
        </a:spcBef>
        <a:buNone/>
        <a:defRPr kumimoji="1" sz="5164" kern="1200">
          <a:solidFill>
            <a:schemeClr val="tx1"/>
          </a:solidFill>
          <a:latin typeface="+mj-lt"/>
          <a:ea typeface="+mj-ea"/>
          <a:cs typeface="+mj-cs"/>
        </a:defRPr>
      </a:lvl1pPr>
    </p:titleStyle>
    <p:bodyStyle>
      <a:lvl1pPr marL="268280" indent="-268280" algn="l" defTabSz="1073117" rtl="0" eaLnBrk="1" latinLnBrk="0" hangingPunct="1">
        <a:lnSpc>
          <a:spcPct val="90000"/>
        </a:lnSpc>
        <a:spcBef>
          <a:spcPts val="1174"/>
        </a:spcBef>
        <a:buFont typeface="Arial" panose="020B0604020202020204" pitchFamily="34" charset="0"/>
        <a:buChar char="•"/>
        <a:defRPr kumimoji="1" sz="3286" kern="1200">
          <a:solidFill>
            <a:schemeClr val="tx1"/>
          </a:solidFill>
          <a:latin typeface="+mn-lt"/>
          <a:ea typeface="+mn-ea"/>
          <a:cs typeface="+mn-cs"/>
        </a:defRPr>
      </a:lvl1pPr>
      <a:lvl2pPr marL="804838" indent="-268280" algn="l" defTabSz="1073117" rtl="0" eaLnBrk="1" latinLnBrk="0" hangingPunct="1">
        <a:lnSpc>
          <a:spcPct val="90000"/>
        </a:lnSpc>
        <a:spcBef>
          <a:spcPts val="586"/>
        </a:spcBef>
        <a:buFont typeface="Arial" panose="020B0604020202020204" pitchFamily="34" charset="0"/>
        <a:buChar char="•"/>
        <a:defRPr kumimoji="1" sz="2817" kern="1200">
          <a:solidFill>
            <a:schemeClr val="tx1"/>
          </a:solidFill>
          <a:latin typeface="+mn-lt"/>
          <a:ea typeface="+mn-ea"/>
          <a:cs typeface="+mn-cs"/>
        </a:defRPr>
      </a:lvl2pPr>
      <a:lvl3pPr marL="1341397" indent="-268280" algn="l" defTabSz="1073117" rtl="0" eaLnBrk="1" latinLnBrk="0" hangingPunct="1">
        <a:lnSpc>
          <a:spcPct val="90000"/>
        </a:lnSpc>
        <a:spcBef>
          <a:spcPts val="586"/>
        </a:spcBef>
        <a:buFont typeface="Arial" panose="020B0604020202020204" pitchFamily="34" charset="0"/>
        <a:buChar char="•"/>
        <a:defRPr kumimoji="1" sz="2347" kern="1200">
          <a:solidFill>
            <a:schemeClr val="tx1"/>
          </a:solidFill>
          <a:latin typeface="+mn-lt"/>
          <a:ea typeface="+mn-ea"/>
          <a:cs typeface="+mn-cs"/>
        </a:defRPr>
      </a:lvl3pPr>
      <a:lvl4pPr marL="1877955" indent="-268280" algn="l" defTabSz="1073117" rtl="0" eaLnBrk="1" latinLnBrk="0" hangingPunct="1">
        <a:lnSpc>
          <a:spcPct val="90000"/>
        </a:lnSpc>
        <a:spcBef>
          <a:spcPts val="586"/>
        </a:spcBef>
        <a:buFont typeface="Arial" panose="020B0604020202020204" pitchFamily="34" charset="0"/>
        <a:buChar char="•"/>
        <a:defRPr kumimoji="1" sz="2113" kern="1200">
          <a:solidFill>
            <a:schemeClr val="tx1"/>
          </a:solidFill>
          <a:latin typeface="+mn-lt"/>
          <a:ea typeface="+mn-ea"/>
          <a:cs typeface="+mn-cs"/>
        </a:defRPr>
      </a:lvl4pPr>
      <a:lvl5pPr marL="2414514" indent="-268280" algn="l" defTabSz="1073117" rtl="0" eaLnBrk="1" latinLnBrk="0" hangingPunct="1">
        <a:lnSpc>
          <a:spcPct val="90000"/>
        </a:lnSpc>
        <a:spcBef>
          <a:spcPts val="586"/>
        </a:spcBef>
        <a:buFont typeface="Arial" panose="020B0604020202020204" pitchFamily="34" charset="0"/>
        <a:buChar char="•"/>
        <a:defRPr kumimoji="1" sz="2113" kern="1200">
          <a:solidFill>
            <a:schemeClr val="tx1"/>
          </a:solidFill>
          <a:latin typeface="+mn-lt"/>
          <a:ea typeface="+mn-ea"/>
          <a:cs typeface="+mn-cs"/>
        </a:defRPr>
      </a:lvl5pPr>
      <a:lvl6pPr marL="2951072" indent="-268280" algn="l" defTabSz="1073117" rtl="0" eaLnBrk="1" latinLnBrk="0" hangingPunct="1">
        <a:lnSpc>
          <a:spcPct val="90000"/>
        </a:lnSpc>
        <a:spcBef>
          <a:spcPts val="586"/>
        </a:spcBef>
        <a:buFont typeface="Arial" panose="020B0604020202020204" pitchFamily="34" charset="0"/>
        <a:buChar char="•"/>
        <a:defRPr kumimoji="1" sz="2113" kern="1200">
          <a:solidFill>
            <a:schemeClr val="tx1"/>
          </a:solidFill>
          <a:latin typeface="+mn-lt"/>
          <a:ea typeface="+mn-ea"/>
          <a:cs typeface="+mn-cs"/>
        </a:defRPr>
      </a:lvl6pPr>
      <a:lvl7pPr marL="3487631" indent="-268280" algn="l" defTabSz="1073117" rtl="0" eaLnBrk="1" latinLnBrk="0" hangingPunct="1">
        <a:lnSpc>
          <a:spcPct val="90000"/>
        </a:lnSpc>
        <a:spcBef>
          <a:spcPts val="586"/>
        </a:spcBef>
        <a:buFont typeface="Arial" panose="020B0604020202020204" pitchFamily="34" charset="0"/>
        <a:buChar char="•"/>
        <a:defRPr kumimoji="1" sz="2113" kern="1200">
          <a:solidFill>
            <a:schemeClr val="tx1"/>
          </a:solidFill>
          <a:latin typeface="+mn-lt"/>
          <a:ea typeface="+mn-ea"/>
          <a:cs typeface="+mn-cs"/>
        </a:defRPr>
      </a:lvl7pPr>
      <a:lvl8pPr marL="4024189" indent="-268280" algn="l" defTabSz="1073117" rtl="0" eaLnBrk="1" latinLnBrk="0" hangingPunct="1">
        <a:lnSpc>
          <a:spcPct val="90000"/>
        </a:lnSpc>
        <a:spcBef>
          <a:spcPts val="586"/>
        </a:spcBef>
        <a:buFont typeface="Arial" panose="020B0604020202020204" pitchFamily="34" charset="0"/>
        <a:buChar char="•"/>
        <a:defRPr kumimoji="1" sz="2113" kern="1200">
          <a:solidFill>
            <a:schemeClr val="tx1"/>
          </a:solidFill>
          <a:latin typeface="+mn-lt"/>
          <a:ea typeface="+mn-ea"/>
          <a:cs typeface="+mn-cs"/>
        </a:defRPr>
      </a:lvl8pPr>
      <a:lvl9pPr marL="4560748" indent="-268280" algn="l" defTabSz="1073117" rtl="0" eaLnBrk="1" latinLnBrk="0" hangingPunct="1">
        <a:lnSpc>
          <a:spcPct val="90000"/>
        </a:lnSpc>
        <a:spcBef>
          <a:spcPts val="586"/>
        </a:spcBef>
        <a:buFont typeface="Arial" panose="020B0604020202020204" pitchFamily="34" charset="0"/>
        <a:buChar char="•"/>
        <a:defRPr kumimoji="1" sz="2113" kern="1200">
          <a:solidFill>
            <a:schemeClr val="tx1"/>
          </a:solidFill>
          <a:latin typeface="+mn-lt"/>
          <a:ea typeface="+mn-ea"/>
          <a:cs typeface="+mn-cs"/>
        </a:defRPr>
      </a:lvl9pPr>
    </p:bodyStyle>
    <p:otherStyle>
      <a:defPPr>
        <a:defRPr lang="ja-JP"/>
      </a:defPPr>
      <a:lvl1pPr marL="0" algn="l" defTabSz="1073117" rtl="0" eaLnBrk="1" latinLnBrk="0" hangingPunct="1">
        <a:defRPr kumimoji="1" sz="2113" kern="1200">
          <a:solidFill>
            <a:schemeClr val="tx1"/>
          </a:solidFill>
          <a:latin typeface="+mn-lt"/>
          <a:ea typeface="+mn-ea"/>
          <a:cs typeface="+mn-cs"/>
        </a:defRPr>
      </a:lvl1pPr>
      <a:lvl2pPr marL="536558" algn="l" defTabSz="1073117" rtl="0" eaLnBrk="1" latinLnBrk="0" hangingPunct="1">
        <a:defRPr kumimoji="1" sz="2113" kern="1200">
          <a:solidFill>
            <a:schemeClr val="tx1"/>
          </a:solidFill>
          <a:latin typeface="+mn-lt"/>
          <a:ea typeface="+mn-ea"/>
          <a:cs typeface="+mn-cs"/>
        </a:defRPr>
      </a:lvl2pPr>
      <a:lvl3pPr marL="1073117" algn="l" defTabSz="1073117" rtl="0" eaLnBrk="1" latinLnBrk="0" hangingPunct="1">
        <a:defRPr kumimoji="1" sz="2113" kern="1200">
          <a:solidFill>
            <a:schemeClr val="tx1"/>
          </a:solidFill>
          <a:latin typeface="+mn-lt"/>
          <a:ea typeface="+mn-ea"/>
          <a:cs typeface="+mn-cs"/>
        </a:defRPr>
      </a:lvl3pPr>
      <a:lvl4pPr marL="1609675" algn="l" defTabSz="1073117" rtl="0" eaLnBrk="1" latinLnBrk="0" hangingPunct="1">
        <a:defRPr kumimoji="1" sz="2113" kern="1200">
          <a:solidFill>
            <a:schemeClr val="tx1"/>
          </a:solidFill>
          <a:latin typeface="+mn-lt"/>
          <a:ea typeface="+mn-ea"/>
          <a:cs typeface="+mn-cs"/>
        </a:defRPr>
      </a:lvl4pPr>
      <a:lvl5pPr marL="2146234" algn="l" defTabSz="1073117" rtl="0" eaLnBrk="1" latinLnBrk="0" hangingPunct="1">
        <a:defRPr kumimoji="1" sz="2113" kern="1200">
          <a:solidFill>
            <a:schemeClr val="tx1"/>
          </a:solidFill>
          <a:latin typeface="+mn-lt"/>
          <a:ea typeface="+mn-ea"/>
          <a:cs typeface="+mn-cs"/>
        </a:defRPr>
      </a:lvl5pPr>
      <a:lvl6pPr marL="2682792" algn="l" defTabSz="1073117" rtl="0" eaLnBrk="1" latinLnBrk="0" hangingPunct="1">
        <a:defRPr kumimoji="1" sz="2113" kern="1200">
          <a:solidFill>
            <a:schemeClr val="tx1"/>
          </a:solidFill>
          <a:latin typeface="+mn-lt"/>
          <a:ea typeface="+mn-ea"/>
          <a:cs typeface="+mn-cs"/>
        </a:defRPr>
      </a:lvl6pPr>
      <a:lvl7pPr marL="3219351" algn="l" defTabSz="1073117" rtl="0" eaLnBrk="1" latinLnBrk="0" hangingPunct="1">
        <a:defRPr kumimoji="1" sz="2113" kern="1200">
          <a:solidFill>
            <a:schemeClr val="tx1"/>
          </a:solidFill>
          <a:latin typeface="+mn-lt"/>
          <a:ea typeface="+mn-ea"/>
          <a:cs typeface="+mn-cs"/>
        </a:defRPr>
      </a:lvl7pPr>
      <a:lvl8pPr marL="3755909" algn="l" defTabSz="1073117" rtl="0" eaLnBrk="1" latinLnBrk="0" hangingPunct="1">
        <a:defRPr kumimoji="1" sz="2113" kern="1200">
          <a:solidFill>
            <a:schemeClr val="tx1"/>
          </a:solidFill>
          <a:latin typeface="+mn-lt"/>
          <a:ea typeface="+mn-ea"/>
          <a:cs typeface="+mn-cs"/>
        </a:defRPr>
      </a:lvl8pPr>
      <a:lvl9pPr marL="4292468" algn="l" defTabSz="1073117" rtl="0" eaLnBrk="1" latinLnBrk="0" hangingPunct="1">
        <a:defRPr kumimoji="1" sz="21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4982817" y="1258957"/>
            <a:ext cx="1338828" cy="369332"/>
          </a:xfrm>
          <a:prstGeom prst="rect">
            <a:avLst/>
          </a:prstGeom>
          <a:noFill/>
        </p:spPr>
        <p:txBody>
          <a:bodyPr wrap="none" rtlCol="0">
            <a:spAutoFit/>
          </a:bodyPr>
          <a:lstStyle/>
          <a:p>
            <a:r>
              <a:rPr lang="ja-JP" altLang="en-US" dirty="0" smtClean="0"/>
              <a:t>土田　凌聖</a:t>
            </a:r>
            <a:endParaRPr kumimoji="1" lang="ja-JP" altLang="en-US" dirty="0"/>
          </a:p>
        </p:txBody>
      </p:sp>
      <p:sp>
        <p:nvSpPr>
          <p:cNvPr id="4" name="テキスト ボックス 3"/>
          <p:cNvSpPr txBox="1"/>
          <p:nvPr/>
        </p:nvSpPr>
        <p:spPr>
          <a:xfrm>
            <a:off x="384312" y="227015"/>
            <a:ext cx="952505" cy="369332"/>
          </a:xfrm>
          <a:prstGeom prst="rect">
            <a:avLst/>
          </a:prstGeom>
          <a:noFill/>
        </p:spPr>
        <p:txBody>
          <a:bodyPr wrap="none" rtlCol="0">
            <a:spAutoFit/>
          </a:bodyPr>
          <a:lstStyle/>
          <a:p>
            <a:r>
              <a:rPr kumimoji="1" lang="ja-JP" altLang="en-US" dirty="0" smtClean="0"/>
              <a:t>自己</a:t>
            </a:r>
            <a:r>
              <a:rPr kumimoji="1" lang="en-US" altLang="ja-JP" dirty="0" smtClean="0"/>
              <a:t>PR</a:t>
            </a:r>
          </a:p>
        </p:txBody>
      </p:sp>
      <p:sp>
        <p:nvSpPr>
          <p:cNvPr id="5" name="テキスト ボックス 4"/>
          <p:cNvSpPr txBox="1"/>
          <p:nvPr/>
        </p:nvSpPr>
        <p:spPr>
          <a:xfrm>
            <a:off x="1769887" y="677158"/>
            <a:ext cx="3433953" cy="461665"/>
          </a:xfrm>
          <a:prstGeom prst="rect">
            <a:avLst/>
          </a:prstGeom>
          <a:noFill/>
        </p:spPr>
        <p:txBody>
          <a:bodyPr wrap="none" rtlCol="0">
            <a:spAutoFit/>
          </a:bodyPr>
          <a:lstStyle/>
          <a:p>
            <a:r>
              <a:rPr kumimoji="1" lang="en-US" altLang="ja-JP" sz="2400" dirty="0" smtClean="0"/>
              <a:t>9</a:t>
            </a:r>
            <a:r>
              <a:rPr kumimoji="1" lang="ja-JP" altLang="en-US" sz="2400" dirty="0" smtClean="0"/>
              <a:t>年間で鍛えられたもの</a:t>
            </a:r>
            <a:endParaRPr kumimoji="1" lang="ja-JP" altLang="en-US" sz="2400" dirty="0"/>
          </a:p>
        </p:txBody>
      </p:sp>
      <p:sp>
        <p:nvSpPr>
          <p:cNvPr id="8" name="テキスト ボックス 7"/>
          <p:cNvSpPr txBox="1"/>
          <p:nvPr/>
        </p:nvSpPr>
        <p:spPr>
          <a:xfrm>
            <a:off x="233456" y="1868556"/>
            <a:ext cx="6506817" cy="6740307"/>
          </a:xfrm>
          <a:prstGeom prst="rect">
            <a:avLst/>
          </a:prstGeom>
          <a:noFill/>
        </p:spPr>
        <p:txBody>
          <a:bodyPr wrap="square" rtlCol="0">
            <a:spAutoFit/>
          </a:bodyPr>
          <a:lstStyle/>
          <a:p>
            <a:r>
              <a:rPr kumimoji="1" lang="ja-JP" altLang="en-US" dirty="0" smtClean="0"/>
              <a:t>私の強みは忍耐力と精神力です。これは、小学２年生から</a:t>
            </a:r>
            <a:endParaRPr kumimoji="1" lang="en-US" altLang="ja-JP" dirty="0" smtClean="0"/>
          </a:p>
          <a:p>
            <a:r>
              <a:rPr kumimoji="1" lang="ja-JP" altLang="en-US" dirty="0" smtClean="0"/>
              <a:t>高校２年生</a:t>
            </a:r>
            <a:r>
              <a:rPr lang="ja-JP" altLang="en-US" dirty="0" smtClean="0"/>
              <a:t>までの</a:t>
            </a:r>
            <a:r>
              <a:rPr kumimoji="1" lang="en-US" altLang="ja-JP" dirty="0" smtClean="0"/>
              <a:t>9</a:t>
            </a:r>
            <a:r>
              <a:rPr kumimoji="1" lang="ja-JP" altLang="en-US" dirty="0" smtClean="0"/>
              <a:t>年間続けていた</a:t>
            </a:r>
            <a:r>
              <a:rPr lang="ja-JP" altLang="en-US" dirty="0" smtClean="0"/>
              <a:t>少林寺拳法で培いました。</a:t>
            </a:r>
            <a:endParaRPr lang="en-US" altLang="ja-JP" dirty="0" smtClean="0"/>
          </a:p>
          <a:p>
            <a:r>
              <a:rPr lang="ja-JP" altLang="en-US" dirty="0" smtClean="0"/>
              <a:t>道場の先生に厳しく指導していただき、練習を続けた結果、</a:t>
            </a:r>
            <a:endParaRPr lang="en-US" altLang="ja-JP" dirty="0" smtClean="0"/>
          </a:p>
          <a:p>
            <a:r>
              <a:rPr lang="ja-JP" altLang="en-US" dirty="0" smtClean="0"/>
              <a:t>北海道全体で行われる全道大会で</a:t>
            </a:r>
            <a:r>
              <a:rPr lang="en-US" altLang="ja-JP" dirty="0" smtClean="0"/>
              <a:t>2</a:t>
            </a:r>
            <a:r>
              <a:rPr lang="ja-JP" altLang="en-US" dirty="0" smtClean="0"/>
              <a:t>位を受賞することが出来ました。ここで鍛えられた強みはプログラミングの業務でも活かせると考えております。私は専門学校に入学する前までは、</a:t>
            </a:r>
            <a:endParaRPr lang="en-US" altLang="ja-JP" dirty="0" smtClean="0"/>
          </a:p>
          <a:p>
            <a:r>
              <a:rPr lang="ja-JP" altLang="en-US" dirty="0" smtClean="0"/>
              <a:t>ほとんどパソコンを触ったことが無い状態でした。タイピングも遅く、入学したての頃は、授業で少し遅れを取ることもありました。ですが、自分でゲームを作るという目標のため、持ち前の忍耐力を生かして勉強に力を入れ、強い精神力で、途中で投げ出すことをせずに尽力してきました。授業やゲーム制作の中で、分からなかった所はそのままにせず、自分で調べたり、授業後に残って先生に聞くなどしてしっかりと理解し、そこで新しく学んだことを個人製作やチーム製作を通して、さらに理解を深めていき、自分のゲームに取り入れ、どうすればもっとゲームが面白くなるのかを試行錯誤してきました。その結果、自分が作りたいと思っているゲームを完璧ではありませんが、作れるようになりました。完璧に作るためにはまだ、学校で</a:t>
            </a:r>
            <a:r>
              <a:rPr lang="en-US" altLang="ja-JP" dirty="0" smtClean="0"/>
              <a:t>3</a:t>
            </a:r>
            <a:r>
              <a:rPr lang="ja-JP" altLang="en-US" dirty="0" smtClean="0"/>
              <a:t>年間学んだ分だけだと必要な知識や技術が足りていないと思います。</a:t>
            </a:r>
            <a:r>
              <a:rPr lang="ja-JP" altLang="en-US" dirty="0" err="1" smtClean="0"/>
              <a:t>なので</a:t>
            </a:r>
            <a:r>
              <a:rPr lang="ja-JP" altLang="en-US" dirty="0" smtClean="0"/>
              <a:t>今後</a:t>
            </a:r>
            <a:r>
              <a:rPr lang="ja-JP" altLang="en-US" smtClean="0"/>
              <a:t>も</a:t>
            </a:r>
            <a:r>
              <a:rPr lang="ja-JP" altLang="en-US"/>
              <a:t>、自分の強みを活かしてプログラミング</a:t>
            </a:r>
            <a:r>
              <a:rPr lang="ja-JP" altLang="en-US" dirty="0" smtClean="0"/>
              <a:t>関係のみならず、新しい知識を学び続ける姿勢を忘れずに、作れるゲームのクォリティーを上げ、ゲームを手に取ってくださった方に楽しんでもらえるゲームを作って</a:t>
            </a:r>
            <a:r>
              <a:rPr lang="ja-JP" altLang="en-US" smtClean="0"/>
              <a:t>いきたいです。</a:t>
            </a:r>
            <a:endParaRPr lang="en-US" altLang="ja-JP" dirty="0" smtClean="0"/>
          </a:p>
        </p:txBody>
      </p:sp>
    </p:spTree>
    <p:extLst>
      <p:ext uri="{BB962C8B-B14F-4D97-AF65-F5344CB8AC3E}">
        <p14:creationId xmlns:p14="http://schemas.microsoft.com/office/powerpoint/2010/main" val="35207995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332</Words>
  <Application>Microsoft Office PowerPoint</Application>
  <PresentationFormat>A4 210 x 297 mm</PresentationFormat>
  <Paragraphs>8</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student</cp:lastModifiedBy>
  <cp:revision>19</cp:revision>
  <dcterms:created xsi:type="dcterms:W3CDTF">2023-04-25T06:33:11Z</dcterms:created>
  <dcterms:modified xsi:type="dcterms:W3CDTF">2023-06-09T04:04:57Z</dcterms:modified>
</cp:coreProperties>
</file>