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>
        <p:scale>
          <a:sx n="75" d="100"/>
          <a:sy n="75" d="100"/>
        </p:scale>
        <p:origin x="-12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1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163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1094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92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22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1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1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2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9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8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7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2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5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0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6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63560" y="4050834"/>
            <a:ext cx="7219062" cy="135936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 Machina</a:t>
            </a:r>
          </a:p>
          <a:p>
            <a:r>
              <a:rPr lang="en-US" dirty="0" smtClean="0"/>
              <a:t>Vincent C.A. / 26415069</a:t>
            </a:r>
          </a:p>
          <a:p>
            <a:r>
              <a:rPr lang="en-US" dirty="0" smtClean="0"/>
              <a:t>Jonathan K.A. / 26415009</a:t>
            </a:r>
          </a:p>
          <a:p>
            <a:r>
              <a:rPr lang="en-US" dirty="0" smtClean="0"/>
              <a:t>Nicholas S. / 26415040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5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</a:t>
            </a:r>
            <a:r>
              <a:rPr lang="en-US" dirty="0" err="1" smtClean="0"/>
              <a:t>untuk</a:t>
            </a:r>
            <a:r>
              <a:rPr lang="en-US" dirty="0" smtClean="0"/>
              <a:t> GO kami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AI </a:t>
            </a:r>
            <a:r>
              <a:rPr lang="en-US" dirty="0" err="1" smtClean="0"/>
              <a:t>Michi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AI GO minimalist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Monte Carle Tree Search (MCTS)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user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dirty="0" err="1" smtClean="0"/>
              <a:t>pasky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GitHub.</a:t>
            </a:r>
          </a:p>
          <a:p>
            <a:r>
              <a:rPr lang="en-US" dirty="0" err="1" smtClean="0"/>
              <a:t>Michi</a:t>
            </a:r>
            <a:r>
              <a:rPr lang="en-US" dirty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default di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1400 </a:t>
            </a:r>
            <a:r>
              <a:rPr lang="en-US" dirty="0" err="1" smtClean="0"/>
              <a:t>simulasi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asumsi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30s.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8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Alasan</a:t>
            </a: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Michi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Lain </a:t>
            </a:r>
            <a:r>
              <a:rPr lang="en-US" dirty="0" err="1" smtClean="0"/>
              <a:t>dengan</a:t>
            </a:r>
            <a:r>
              <a:rPr lang="en-US" dirty="0" smtClean="0"/>
              <a:t> AI GO lain, </a:t>
            </a:r>
            <a:r>
              <a:rPr lang="en-US" dirty="0" err="1"/>
              <a:t>M</a:t>
            </a:r>
            <a:r>
              <a:rPr lang="en-US" dirty="0" err="1" smtClean="0"/>
              <a:t>ichi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file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540 line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user interface.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AI GO lain,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Michi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simpel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diadakan</a:t>
            </a:r>
            <a:r>
              <a:rPr lang="en-US" dirty="0" smtClean="0"/>
              <a:t> </a:t>
            </a:r>
            <a:r>
              <a:rPr lang="en-US" dirty="0" err="1" smtClean="0"/>
              <a:t>kompetisi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berpikir</a:t>
            </a:r>
            <a:r>
              <a:rPr lang="en-US" dirty="0" smtClean="0"/>
              <a:t> yang </a:t>
            </a:r>
            <a:r>
              <a:rPr lang="en-US" dirty="0" err="1" smtClean="0"/>
              <a:t>singkat</a:t>
            </a:r>
            <a:r>
              <a:rPr lang="en-US" dirty="0" smtClean="0"/>
              <a:t>. </a:t>
            </a:r>
            <a:r>
              <a:rPr lang="en-US" dirty="0" err="1" smtClean="0"/>
              <a:t>Maka</a:t>
            </a:r>
            <a:r>
              <a:rPr lang="en-US" dirty="0" smtClean="0"/>
              <a:t> kami </a:t>
            </a:r>
            <a:r>
              <a:rPr lang="en-US" dirty="0" err="1" smtClean="0"/>
              <a:t>membutuhkan</a:t>
            </a:r>
            <a:r>
              <a:rPr lang="en-US" dirty="0" smtClean="0"/>
              <a:t> program yang </a:t>
            </a:r>
            <a:r>
              <a:rPr lang="en-US" dirty="0" err="1" smtClean="0"/>
              <a:t>ringan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proses search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.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program juga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memprediksi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presisi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Nama File: test.py</a:t>
            </a:r>
          </a:p>
          <a:p>
            <a:r>
              <a:rPr lang="en-US" dirty="0" err="1" smtClean="0"/>
              <a:t>Besar</a:t>
            </a:r>
            <a:r>
              <a:rPr lang="en-US" dirty="0" smtClean="0"/>
              <a:t> Board: 9x9</a:t>
            </a:r>
          </a:p>
          <a:p>
            <a:r>
              <a:rPr lang="en-US" dirty="0" err="1" smtClean="0"/>
              <a:t>Spesifikasi</a:t>
            </a:r>
            <a:r>
              <a:rPr lang="en-US" dirty="0" smtClean="0"/>
              <a:t>: Intel Core i7 – 4700HQ CPU @ 2.40GHz</a:t>
            </a:r>
          </a:p>
          <a:p>
            <a:r>
              <a:rPr lang="en-US" dirty="0" smtClean="0"/>
              <a:t>Cores: 4</a:t>
            </a:r>
          </a:p>
          <a:p>
            <a:r>
              <a:rPr lang="en-US" dirty="0" smtClean="0"/>
              <a:t>Logical processors: 8 </a:t>
            </a:r>
          </a:p>
          <a:p>
            <a:r>
              <a:rPr lang="en-US" dirty="0" smtClean="0"/>
              <a:t>N_SIMS (Number of Simulations): 400 (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dibesarkan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PC)</a:t>
            </a:r>
          </a:p>
          <a:p>
            <a:r>
              <a:rPr lang="en-US" dirty="0" err="1" smtClean="0"/>
              <a:t>Waktu</a:t>
            </a:r>
            <a:r>
              <a:rPr lang="en-US" dirty="0" smtClean="0"/>
              <a:t>: 3.5 ~ 4.1 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7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Michi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Karena</a:t>
            </a:r>
            <a:r>
              <a:rPr lang="en-US" dirty="0" smtClean="0"/>
              <a:t> program kami </a:t>
            </a:r>
            <a:r>
              <a:rPr lang="en-US" dirty="0" err="1" smtClean="0"/>
              <a:t>mengaharuskan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cepat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kami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large-scale pattern yang </a:t>
            </a:r>
            <a:r>
              <a:rPr lang="en-US" dirty="0" err="1" smtClean="0"/>
              <a:t>disediakan</a:t>
            </a:r>
            <a:r>
              <a:rPr lang="en-US" dirty="0" smtClean="0"/>
              <a:t>, </a:t>
            </a:r>
            <a:r>
              <a:rPr lang="en-US" dirty="0" err="1" smtClean="0"/>
              <a:t>melainkan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pattern 3x3.</a:t>
            </a:r>
          </a:p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UI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main.py </a:t>
            </a:r>
            <a:r>
              <a:rPr lang="en-US" dirty="0" err="1" smtClean="0"/>
              <a:t>maka</a:t>
            </a:r>
            <a:r>
              <a:rPr lang="en-US" dirty="0" smtClean="0"/>
              <a:t> kami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print </a:t>
            </a:r>
            <a:r>
              <a:rPr lang="en-US" dirty="0" err="1" smtClean="0"/>
              <a:t>untuk</a:t>
            </a:r>
            <a:r>
              <a:rPr lang="en-US" dirty="0" smtClean="0"/>
              <a:t> board </a:t>
            </a:r>
            <a:r>
              <a:rPr lang="en-US" dirty="0" err="1" smtClean="0"/>
              <a:t>dan</a:t>
            </a:r>
            <a:r>
              <a:rPr lang="en-US" dirty="0" smtClean="0"/>
              <a:t> spec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Michi</a:t>
            </a:r>
            <a:r>
              <a:rPr lang="en-US" dirty="0" smtClean="0"/>
              <a:t>, </a:t>
            </a:r>
            <a:r>
              <a:rPr lang="en-US" dirty="0" err="1" smtClean="0"/>
              <a:t>melainkan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mengoutputkan</a:t>
            </a:r>
            <a:r>
              <a:rPr lang="en-US" dirty="0" smtClean="0"/>
              <a:t> move final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diprediksi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file,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panggil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sediakan</a:t>
            </a:r>
            <a:r>
              <a:rPr lang="en-US" dirty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sewaktu-waktu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mempredict</a:t>
            </a:r>
            <a:r>
              <a:rPr lang="en-US" dirty="0" smtClean="0"/>
              <a:t> large-scale pattern.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7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</a:p>
          <a:p>
            <a:r>
              <a:rPr lang="en-US" dirty="0" smtClean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5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Melakukan</a:t>
            </a:r>
            <a:r>
              <a:rPr lang="en-US" dirty="0" smtClean="0"/>
              <a:t> Move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board.</a:t>
            </a:r>
          </a:p>
          <a:p>
            <a:r>
              <a:rPr lang="en-US" dirty="0" err="1" smtClean="0"/>
              <a:t>Melakukan</a:t>
            </a:r>
            <a:r>
              <a:rPr lang="en-US" dirty="0" smtClean="0"/>
              <a:t> pass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move yang </a:t>
            </a:r>
            <a:r>
              <a:rPr lang="en-US" dirty="0" err="1" smtClean="0"/>
              <a:t>tepat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Membuat</a:t>
            </a:r>
            <a:r>
              <a:rPr lang="en-US" dirty="0" smtClean="0"/>
              <a:t> default board (</a:t>
            </a:r>
            <a:r>
              <a:rPr lang="en-US" dirty="0" err="1" smtClean="0"/>
              <a:t>kosong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atari</a:t>
            </a:r>
            <a:r>
              <a:rPr lang="en-US" dirty="0" smtClean="0"/>
              <a:t>,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liberty lain,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, </a:t>
            </a:r>
            <a:r>
              <a:rPr lang="en-US" dirty="0" err="1" smtClean="0"/>
              <a:t>memprediksi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setidaknya</a:t>
            </a:r>
            <a:r>
              <a:rPr lang="en-US" dirty="0" smtClean="0"/>
              <a:t> 2 liberty </a:t>
            </a:r>
            <a:r>
              <a:rPr lang="en-US" dirty="0" err="1" smtClean="0"/>
              <a:t>selagi</a:t>
            </a:r>
            <a:r>
              <a:rPr lang="en-US" dirty="0" smtClean="0"/>
              <a:t> </a:t>
            </a:r>
            <a:r>
              <a:rPr lang="en-US" dirty="0" err="1" smtClean="0"/>
              <a:t>kabur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pattern 3x3.</a:t>
            </a:r>
          </a:p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pattern </a:t>
            </a:r>
            <a:r>
              <a:rPr lang="en-US" dirty="0" smtClean="0"/>
              <a:t>9x9.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8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child </a:t>
            </a:r>
            <a:r>
              <a:rPr lang="en-US" dirty="0" err="1" smtClean="0"/>
              <a:t>ke</a:t>
            </a:r>
            <a:r>
              <a:rPr lang="en-US" dirty="0" smtClean="0"/>
              <a:t> node leaf, </a:t>
            </a:r>
            <a:r>
              <a:rPr lang="en-US" dirty="0" err="1" smtClean="0"/>
              <a:t>melakukan</a:t>
            </a:r>
            <a:r>
              <a:rPr lang="en-US" dirty="0" smtClean="0"/>
              <a:t> traverse tree </a:t>
            </a:r>
            <a:r>
              <a:rPr lang="en-US" dirty="0" err="1" smtClean="0"/>
              <a:t>dari</a:t>
            </a:r>
            <a:r>
              <a:rPr lang="en-US" dirty="0" smtClean="0"/>
              <a:t> root </a:t>
            </a:r>
            <a:r>
              <a:rPr lang="en-US" dirty="0" err="1" smtClean="0"/>
              <a:t>ke</a:t>
            </a:r>
            <a:r>
              <a:rPr lang="en-US" dirty="0" smtClean="0"/>
              <a:t> leaf, </a:t>
            </a:r>
            <a:r>
              <a:rPr lang="en-US" dirty="0" err="1" smtClean="0"/>
              <a:t>mengupdate</a:t>
            </a:r>
            <a:r>
              <a:rPr lang="en-US" dirty="0" smtClean="0"/>
              <a:t> node child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gerakan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Memprediksi</a:t>
            </a:r>
            <a:r>
              <a:rPr lang="en-US" dirty="0" smtClean="0"/>
              <a:t> win rate, </a:t>
            </a:r>
            <a:r>
              <a:rPr lang="en-US" dirty="0" err="1" smtClean="0"/>
              <a:t>lewat</a:t>
            </a:r>
            <a:r>
              <a:rPr lang="en-US" dirty="0" smtClean="0"/>
              <a:t> </a:t>
            </a:r>
            <a:r>
              <a:rPr lang="en-US" dirty="0" err="1" smtClean="0"/>
              <a:t>gerakan-gerakan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dihasilkan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Melakukan</a:t>
            </a:r>
            <a:r>
              <a:rPr lang="en-US" dirty="0" smtClean="0"/>
              <a:t> print position (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debug </a:t>
            </a:r>
            <a:r>
              <a:rPr lang="en-US" dirty="0" err="1" smtClean="0"/>
              <a:t>lewat</a:t>
            </a:r>
            <a:r>
              <a:rPr lang="en-US" dirty="0" smtClean="0"/>
              <a:t> test </a:t>
            </a:r>
            <a:r>
              <a:rPr lang="en-US" dirty="0" err="1" smtClean="0"/>
              <a:t>saja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Melakukan</a:t>
            </a:r>
            <a:r>
              <a:rPr lang="en-US" dirty="0" smtClean="0"/>
              <a:t> search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gerakan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Memprint</a:t>
            </a:r>
            <a:r>
              <a:rPr lang="en-US" dirty="0" smtClean="0"/>
              <a:t> summary tree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Melakukan</a:t>
            </a:r>
            <a:r>
              <a:rPr lang="en-US" dirty="0" smtClean="0"/>
              <a:t> parse </a:t>
            </a:r>
            <a:r>
              <a:rPr lang="en-US" dirty="0" err="1" smtClean="0"/>
              <a:t>koordinat</a:t>
            </a:r>
            <a:r>
              <a:rPr lang="en-US" dirty="0" smtClean="0"/>
              <a:t> input,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output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string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(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7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Inisialisasi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test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player (e.g. player1.py, player2.py). </a:t>
            </a:r>
            <a:r>
              <a:rPr lang="en-US" dirty="0" err="1" smtClean="0"/>
              <a:t>Masukan</a:t>
            </a:r>
            <a:r>
              <a:rPr lang="en-US" dirty="0" smtClean="0"/>
              <a:t> path </a:t>
            </a:r>
            <a:r>
              <a:rPr lang="en-US" dirty="0" err="1" smtClean="0"/>
              <a:t>ke</a:t>
            </a:r>
            <a:r>
              <a:rPr lang="en-US" dirty="0" smtClean="0"/>
              <a:t> variable temp yang </a:t>
            </a: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main.py.</a:t>
            </a:r>
          </a:p>
          <a:p>
            <a:r>
              <a:rPr lang="en-US" dirty="0" err="1" smtClean="0"/>
              <a:t>Jalankan</a:t>
            </a:r>
            <a:r>
              <a:rPr lang="en-US" smtClean="0"/>
              <a:t> main.py.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066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38</TotalTime>
  <Words>459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Theme1</vt:lpstr>
      <vt:lpstr>GO AI</vt:lpstr>
      <vt:lpstr>Referensi</vt:lpstr>
      <vt:lpstr>Alasan Menggunakan Michi</vt:lpstr>
      <vt:lpstr>Test</vt:lpstr>
      <vt:lpstr>Perbedaan dari Michi</vt:lpstr>
      <vt:lpstr>Class Utama</vt:lpstr>
      <vt:lpstr>Position</vt:lpstr>
      <vt:lpstr>Tree</vt:lpstr>
      <vt:lpstr>Inisialisasi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AI</dc:title>
  <dc:creator>Jonathan Ka</dc:creator>
  <cp:lastModifiedBy>ismail - [2010]</cp:lastModifiedBy>
  <cp:revision>6</cp:revision>
  <dcterms:created xsi:type="dcterms:W3CDTF">2006-08-16T00:00:00Z</dcterms:created>
  <dcterms:modified xsi:type="dcterms:W3CDTF">2017-06-17T16:07:22Z</dcterms:modified>
</cp:coreProperties>
</file>