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4" r:id="rId7"/>
    <p:sldId id="315" r:id="rId8"/>
    <p:sldId id="316" r:id="rId9"/>
    <p:sldId id="319" r:id="rId10"/>
  </p:sldIdLst>
  <p:sldSz cx="12188825" cy="6858000"/>
  <p:notesSz cx="6858000" cy="9144000"/>
  <p:custDataLst>
    <p:tags r:id="rId13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29" autoAdjust="0"/>
  </p:normalViewPr>
  <p:slideViewPr>
    <p:cSldViewPr showGuides="1">
      <p:cViewPr varScale="1">
        <p:scale>
          <a:sx n="105" d="100"/>
          <a:sy n="105" d="100"/>
        </p:scale>
        <p:origin x="120" y="24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29/08/2018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0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29/08/2018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Génie logiciel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Présentation et explication du terme</a:t>
            </a:r>
          </a:p>
          <a:p>
            <a:pPr rtl="0"/>
            <a:endParaRPr lang="fr-FR" dirty="0" smtClean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votre premier point ici</a:t>
            </a:r>
          </a:p>
          <a:p>
            <a:pPr rtl="0"/>
            <a:r>
              <a:rPr lang="fr-FR" dirty="0" smtClean="0"/>
              <a:t>Ajouter votre deuxième point ici</a:t>
            </a:r>
          </a:p>
          <a:p>
            <a:pPr rtl="0"/>
            <a:r>
              <a:rPr lang="fr-FR" dirty="0" smtClean="0"/>
              <a:t>Ajouter votre troisième point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Histoire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dirty="0" smtClean="0"/>
              <a:t>La notion de GEL est due à </a:t>
            </a:r>
            <a:r>
              <a:rPr lang="fr-CH" sz="2000" smtClean="0"/>
              <a:t>Margaret Hamilton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4" b="12064"/>
          <a:stretch>
            <a:fillRect/>
          </a:stretch>
        </p:blipFill>
        <p:spPr/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7828" y="0"/>
            <a:ext cx="3596607" cy="1556792"/>
          </a:xfrm>
        </p:spPr>
        <p:txBody>
          <a:bodyPr rtlCol="0"/>
          <a:lstStyle/>
          <a:p>
            <a:pPr rtl="0"/>
            <a:r>
              <a:rPr lang="fr-FR" dirty="0" err="1" smtClean="0"/>
              <a:t>Qestions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39</Words>
  <Application>Microsoft Office PowerPoint</Application>
  <PresentationFormat>Personnalisé</PresentationFormat>
  <Paragraphs>12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Tunnel bleu numérique 16:9</vt:lpstr>
      <vt:lpstr>Génie logiciel</vt:lpstr>
      <vt:lpstr>Table des matières</vt:lpstr>
      <vt:lpstr>Présentation PowerPoint</vt:lpstr>
      <vt:lpstr>Histoire</vt:lpstr>
      <vt:lpstr>Conclusion</vt:lpstr>
      <vt:lpstr>Qestions 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2018-08-29T11:52:53Z</dcterms:created>
  <dcterms:modified xsi:type="dcterms:W3CDTF">2018-08-29T14:09:20Z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