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4"/>
  </p:sldMasterIdLst>
  <p:notesMasterIdLst>
    <p:notesMasterId r:id="rId39"/>
  </p:notesMasterIdLst>
  <p:sldIdLst>
    <p:sldId id="256" r:id="rId5"/>
    <p:sldId id="257" r:id="rId6"/>
    <p:sldId id="331" r:id="rId7"/>
    <p:sldId id="281" r:id="rId8"/>
    <p:sldId id="305" r:id="rId9"/>
    <p:sldId id="328" r:id="rId10"/>
    <p:sldId id="333" r:id="rId11"/>
    <p:sldId id="308" r:id="rId12"/>
    <p:sldId id="309" r:id="rId13"/>
    <p:sldId id="330" r:id="rId14"/>
    <p:sldId id="332" r:id="rId15"/>
    <p:sldId id="324" r:id="rId16"/>
    <p:sldId id="325" r:id="rId17"/>
    <p:sldId id="316" r:id="rId18"/>
    <p:sldId id="317" r:id="rId19"/>
    <p:sldId id="310" r:id="rId20"/>
    <p:sldId id="311" r:id="rId21"/>
    <p:sldId id="306" r:id="rId22"/>
    <p:sldId id="307" r:id="rId23"/>
    <p:sldId id="326" r:id="rId24"/>
    <p:sldId id="327" r:id="rId25"/>
    <p:sldId id="312" r:id="rId26"/>
    <p:sldId id="313" r:id="rId27"/>
    <p:sldId id="318" r:id="rId28"/>
    <p:sldId id="319" r:id="rId29"/>
    <p:sldId id="320" r:id="rId30"/>
    <p:sldId id="321" r:id="rId31"/>
    <p:sldId id="334" r:id="rId32"/>
    <p:sldId id="322" r:id="rId33"/>
    <p:sldId id="323" r:id="rId34"/>
    <p:sldId id="315" r:id="rId35"/>
    <p:sldId id="314" r:id="rId36"/>
    <p:sldId id="335" r:id="rId37"/>
    <p:sldId id="279" r:id="rId38"/>
  </p:sldIdLst>
  <p:sldSz cx="9144000" cy="5143500" type="screen16x9"/>
  <p:notesSz cx="6858000" cy="9144000"/>
  <p:embeddedFontLst>
    <p:embeddedFont>
      <p:font typeface="Calibri" panose="020F0502020204030204" pitchFamily="34" charset="0"/>
      <p:regular r:id="rId40"/>
      <p:bold r:id="rId41"/>
      <p:italic r:id="rId42"/>
      <p:boldItalic r:id="rId43"/>
    </p:embeddedFont>
    <p:embeddedFont>
      <p:font typeface="Roboto"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Honegger" initials="SH" lastIdx="16" clrIdx="0">
    <p:extLst>
      <p:ext uri="{19B8F6BF-5375-455C-9EA6-DF929625EA0E}">
        <p15:presenceInfo xmlns:p15="http://schemas.microsoft.com/office/powerpoint/2012/main" userId="S::stephenh@aie.edu.au::1b118b49-a315-49ab-ae75-6912d743057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9C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4DB61F-DC1F-FF00-F6EF-9EE9B1A663B9}" v="6" dt="2020-11-30T00:53:19.074"/>
    <p1510:client id="{6B64B176-C03F-4E2C-BC3F-6061E6B33D81}" v="2" dt="2020-11-25T01:03:24.622"/>
  </p1510:revLst>
</p1510:revInfo>
</file>

<file path=ppt/tableStyles.xml><?xml version="1.0" encoding="utf-8"?>
<a:tblStyleLst xmlns:a="http://schemas.openxmlformats.org/drawingml/2006/main" def="{2DE40A0A-F175-4DEE-BA99-264EB937CA04}">
  <a:tblStyle styleId="{2DE40A0A-F175-4DEE-BA99-264EB937CA04}"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2.fntdata"/><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1.fntdata"/><Relationship Id="rId45" Type="http://schemas.openxmlformats.org/officeDocument/2006/relationships/font" Target="fonts/font6.fntdata"/><Relationship Id="rId53"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5.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4.fntdata"/><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Miller" userId="9312318d-6fc1-4aa1-bf63-b61f87e21e71" providerId="ADAL" clId="{5B770C88-6A86-41E8-9CF1-B71F5D1CDDF3}"/>
    <pc:docChg chg="undo custSel addSld delSld modSld">
      <pc:chgData name="Dan Miller" userId="9312318d-6fc1-4aa1-bf63-b61f87e21e71" providerId="ADAL" clId="{5B770C88-6A86-41E8-9CF1-B71F5D1CDDF3}" dt="2019-11-27T02:18:45.452" v="408" actId="2696"/>
      <pc:docMkLst>
        <pc:docMk/>
      </pc:docMkLst>
      <pc:sldChg chg="delSp">
        <pc:chgData name="Dan Miller" userId="9312318d-6fc1-4aa1-bf63-b61f87e21e71" providerId="ADAL" clId="{5B770C88-6A86-41E8-9CF1-B71F5D1CDDF3}" dt="2019-11-27T01:42:03.692" v="167" actId="478"/>
        <pc:sldMkLst>
          <pc:docMk/>
          <pc:sldMk cId="0" sldId="257"/>
        </pc:sldMkLst>
        <pc:picChg chg="del">
          <ac:chgData name="Dan Miller" userId="9312318d-6fc1-4aa1-bf63-b61f87e21e71" providerId="ADAL" clId="{5B770C88-6A86-41E8-9CF1-B71F5D1CDDF3}" dt="2019-11-27T01:42:03.692" v="167" actId="478"/>
          <ac:picMkLst>
            <pc:docMk/>
            <pc:sldMk cId="0" sldId="257"/>
            <ac:picMk id="4" creationId="{B438FEE7-D292-41B8-AED3-0D9AFAE6219F}"/>
          </ac:picMkLst>
        </pc:picChg>
        <pc:picChg chg="del">
          <ac:chgData name="Dan Miller" userId="9312318d-6fc1-4aa1-bf63-b61f87e21e71" providerId="ADAL" clId="{5B770C88-6A86-41E8-9CF1-B71F5D1CDDF3}" dt="2019-11-27T01:42:03.692" v="167" actId="478"/>
          <ac:picMkLst>
            <pc:docMk/>
            <pc:sldMk cId="0" sldId="257"/>
            <ac:picMk id="5" creationId="{489FC6F1-D9EC-408C-9EF2-C6AFEAF0DC2A}"/>
          </ac:picMkLst>
        </pc:picChg>
        <pc:picChg chg="del">
          <ac:chgData name="Dan Miller" userId="9312318d-6fc1-4aa1-bf63-b61f87e21e71" providerId="ADAL" clId="{5B770C88-6A86-41E8-9CF1-B71F5D1CDDF3}" dt="2019-11-27T01:42:03.692" v="167" actId="478"/>
          <ac:picMkLst>
            <pc:docMk/>
            <pc:sldMk cId="0" sldId="257"/>
            <ac:picMk id="9" creationId="{787B6336-7103-433D-B200-5BB1055B97EB}"/>
          </ac:picMkLst>
        </pc:picChg>
        <pc:picChg chg="del">
          <ac:chgData name="Dan Miller" userId="9312318d-6fc1-4aa1-bf63-b61f87e21e71" providerId="ADAL" clId="{5B770C88-6A86-41E8-9CF1-B71F5D1CDDF3}" dt="2019-11-27T01:42:03.692" v="167" actId="478"/>
          <ac:picMkLst>
            <pc:docMk/>
            <pc:sldMk cId="0" sldId="257"/>
            <ac:picMk id="10" creationId="{6BFBFC68-C2D0-42A6-9484-769A11BD2D86}"/>
          </ac:picMkLst>
        </pc:picChg>
        <pc:picChg chg="del">
          <ac:chgData name="Dan Miller" userId="9312318d-6fc1-4aa1-bf63-b61f87e21e71" providerId="ADAL" clId="{5B770C88-6A86-41E8-9CF1-B71F5D1CDDF3}" dt="2019-11-27T01:42:03.692" v="167" actId="478"/>
          <ac:picMkLst>
            <pc:docMk/>
            <pc:sldMk cId="0" sldId="257"/>
            <ac:picMk id="11" creationId="{DBC9A7DB-CC26-457E-A7B2-9A3CCAA46D9B}"/>
          </ac:picMkLst>
        </pc:picChg>
        <pc:picChg chg="del">
          <ac:chgData name="Dan Miller" userId="9312318d-6fc1-4aa1-bf63-b61f87e21e71" providerId="ADAL" clId="{5B770C88-6A86-41E8-9CF1-B71F5D1CDDF3}" dt="2019-11-27T01:42:03.692" v="167" actId="478"/>
          <ac:picMkLst>
            <pc:docMk/>
            <pc:sldMk cId="0" sldId="257"/>
            <ac:picMk id="12" creationId="{B6086E89-4981-4646-8479-EA40717B99DF}"/>
          </ac:picMkLst>
        </pc:picChg>
        <pc:picChg chg="del">
          <ac:chgData name="Dan Miller" userId="9312318d-6fc1-4aa1-bf63-b61f87e21e71" providerId="ADAL" clId="{5B770C88-6A86-41E8-9CF1-B71F5D1CDDF3}" dt="2019-11-27T01:42:03.692" v="167" actId="478"/>
          <ac:picMkLst>
            <pc:docMk/>
            <pc:sldMk cId="0" sldId="257"/>
            <ac:picMk id="13" creationId="{EE46F8F0-5A4D-4E86-9505-52B333ED84C4}"/>
          </ac:picMkLst>
        </pc:picChg>
        <pc:picChg chg="del">
          <ac:chgData name="Dan Miller" userId="9312318d-6fc1-4aa1-bf63-b61f87e21e71" providerId="ADAL" clId="{5B770C88-6A86-41E8-9CF1-B71F5D1CDDF3}" dt="2019-11-27T01:42:03.692" v="167" actId="478"/>
          <ac:picMkLst>
            <pc:docMk/>
            <pc:sldMk cId="0" sldId="257"/>
            <ac:picMk id="14" creationId="{78379CE0-D4AE-4C11-AA6C-F81EBB647801}"/>
          </ac:picMkLst>
        </pc:picChg>
      </pc:sldChg>
      <pc:sldChg chg="modSp">
        <pc:chgData name="Dan Miller" userId="9312318d-6fc1-4aa1-bf63-b61f87e21e71" providerId="ADAL" clId="{5B770C88-6A86-41E8-9CF1-B71F5D1CDDF3}" dt="2019-11-27T02:06:39.536" v="374"/>
        <pc:sldMkLst>
          <pc:docMk/>
          <pc:sldMk cId="1977009700" sldId="281"/>
        </pc:sldMkLst>
        <pc:picChg chg="mod">
          <ac:chgData name="Dan Miller" userId="9312318d-6fc1-4aa1-bf63-b61f87e21e71" providerId="ADAL" clId="{5B770C88-6A86-41E8-9CF1-B71F5D1CDDF3}" dt="2019-11-27T02:06:39.536" v="374"/>
          <ac:picMkLst>
            <pc:docMk/>
            <pc:sldMk cId="1977009700" sldId="281"/>
            <ac:picMk id="9" creationId="{DCEB5D7B-1EEF-488C-AFDB-6E0C37409D0A}"/>
          </ac:picMkLst>
        </pc:picChg>
      </pc:sldChg>
      <pc:sldChg chg="addSp delSp">
        <pc:chgData name="Dan Miller" userId="9312318d-6fc1-4aa1-bf63-b61f87e21e71" providerId="ADAL" clId="{5B770C88-6A86-41E8-9CF1-B71F5D1CDDF3}" dt="2019-11-27T02:07:19.433" v="384"/>
        <pc:sldMkLst>
          <pc:docMk/>
          <pc:sldMk cId="1489563582" sldId="306"/>
        </pc:sldMkLst>
        <pc:picChg chg="del">
          <ac:chgData name="Dan Miller" userId="9312318d-6fc1-4aa1-bf63-b61f87e21e71" providerId="ADAL" clId="{5B770C88-6A86-41E8-9CF1-B71F5D1CDDF3}" dt="2019-11-27T02:07:18.860" v="383" actId="478"/>
          <ac:picMkLst>
            <pc:docMk/>
            <pc:sldMk cId="1489563582" sldId="306"/>
            <ac:picMk id="8" creationId="{B9C5657F-1A8B-40CE-8187-F407F4605106}"/>
          </ac:picMkLst>
        </pc:picChg>
        <pc:picChg chg="add">
          <ac:chgData name="Dan Miller" userId="9312318d-6fc1-4aa1-bf63-b61f87e21e71" providerId="ADAL" clId="{5B770C88-6A86-41E8-9CF1-B71F5D1CDDF3}" dt="2019-11-27T02:07:19.433" v="384"/>
          <ac:picMkLst>
            <pc:docMk/>
            <pc:sldMk cId="1489563582" sldId="306"/>
            <ac:picMk id="9" creationId="{69E312D8-17AB-4792-828E-F358E4FAB648}"/>
          </ac:picMkLst>
        </pc:picChg>
      </pc:sldChg>
      <pc:sldChg chg="addSp delSp">
        <pc:chgData name="Dan Miller" userId="9312318d-6fc1-4aa1-bf63-b61f87e21e71" providerId="ADAL" clId="{5B770C88-6A86-41E8-9CF1-B71F5D1CDDF3}" dt="2019-11-27T02:06:55.259" v="376"/>
        <pc:sldMkLst>
          <pc:docMk/>
          <pc:sldMk cId="2987001713" sldId="308"/>
        </pc:sldMkLst>
        <pc:picChg chg="add">
          <ac:chgData name="Dan Miller" userId="9312318d-6fc1-4aa1-bf63-b61f87e21e71" providerId="ADAL" clId="{5B770C88-6A86-41E8-9CF1-B71F5D1CDDF3}" dt="2019-11-27T02:06:55.259" v="376"/>
          <ac:picMkLst>
            <pc:docMk/>
            <pc:sldMk cId="2987001713" sldId="308"/>
            <ac:picMk id="8" creationId="{CFEB1C3D-7DE7-488E-9954-0AE33FE08C57}"/>
          </ac:picMkLst>
        </pc:picChg>
        <pc:picChg chg="del">
          <ac:chgData name="Dan Miller" userId="9312318d-6fc1-4aa1-bf63-b61f87e21e71" providerId="ADAL" clId="{5B770C88-6A86-41E8-9CF1-B71F5D1CDDF3}" dt="2019-11-27T02:06:54.772" v="375" actId="478"/>
          <ac:picMkLst>
            <pc:docMk/>
            <pc:sldMk cId="2987001713" sldId="308"/>
            <ac:picMk id="12" creationId="{9DBFBC4E-7460-4913-929B-FD0B8131B4C5}"/>
          </ac:picMkLst>
        </pc:picChg>
      </pc:sldChg>
      <pc:sldChg chg="addSp delSp">
        <pc:chgData name="Dan Miller" userId="9312318d-6fc1-4aa1-bf63-b61f87e21e71" providerId="ADAL" clId="{5B770C88-6A86-41E8-9CF1-B71F5D1CDDF3}" dt="2019-11-27T02:07:13.280" v="382"/>
        <pc:sldMkLst>
          <pc:docMk/>
          <pc:sldMk cId="3288586547" sldId="310"/>
        </pc:sldMkLst>
        <pc:picChg chg="del">
          <ac:chgData name="Dan Miller" userId="9312318d-6fc1-4aa1-bf63-b61f87e21e71" providerId="ADAL" clId="{5B770C88-6A86-41E8-9CF1-B71F5D1CDDF3}" dt="2019-11-27T02:07:12.893" v="381" actId="478"/>
          <ac:picMkLst>
            <pc:docMk/>
            <pc:sldMk cId="3288586547" sldId="310"/>
            <ac:picMk id="8" creationId="{24FFF6F1-6220-4104-BFEC-E5CB5EABD719}"/>
          </ac:picMkLst>
        </pc:picChg>
        <pc:picChg chg="add">
          <ac:chgData name="Dan Miller" userId="9312318d-6fc1-4aa1-bf63-b61f87e21e71" providerId="ADAL" clId="{5B770C88-6A86-41E8-9CF1-B71F5D1CDDF3}" dt="2019-11-27T02:07:13.280" v="382"/>
          <ac:picMkLst>
            <pc:docMk/>
            <pc:sldMk cId="3288586547" sldId="310"/>
            <ac:picMk id="9" creationId="{582F763D-8E54-4DB9-A650-9A52306B4DF7}"/>
          </ac:picMkLst>
        </pc:picChg>
      </pc:sldChg>
      <pc:sldChg chg="addSp delSp">
        <pc:chgData name="Dan Miller" userId="9312318d-6fc1-4aa1-bf63-b61f87e21e71" providerId="ADAL" clId="{5B770C88-6A86-41E8-9CF1-B71F5D1CDDF3}" dt="2019-11-27T02:08:21.272" v="396"/>
        <pc:sldMkLst>
          <pc:docMk/>
          <pc:sldMk cId="3767910886" sldId="312"/>
        </pc:sldMkLst>
        <pc:picChg chg="add">
          <ac:chgData name="Dan Miller" userId="9312318d-6fc1-4aa1-bf63-b61f87e21e71" providerId="ADAL" clId="{5B770C88-6A86-41E8-9CF1-B71F5D1CDDF3}" dt="2019-11-27T02:08:21.272" v="396"/>
          <ac:picMkLst>
            <pc:docMk/>
            <pc:sldMk cId="3767910886" sldId="312"/>
            <ac:picMk id="8" creationId="{09D792BE-0261-4925-8B26-2EADB05B934D}"/>
          </ac:picMkLst>
        </pc:picChg>
        <pc:picChg chg="del">
          <ac:chgData name="Dan Miller" userId="9312318d-6fc1-4aa1-bf63-b61f87e21e71" providerId="ADAL" clId="{5B770C88-6A86-41E8-9CF1-B71F5D1CDDF3}" dt="2019-11-27T02:08:20.813" v="395" actId="478"/>
          <ac:picMkLst>
            <pc:docMk/>
            <pc:sldMk cId="3767910886" sldId="312"/>
            <ac:picMk id="9" creationId="{F3F529F9-4DA6-4CF5-9C3C-E7E22099CA1F}"/>
          </ac:picMkLst>
        </pc:picChg>
      </pc:sldChg>
      <pc:sldChg chg="addSp delSp">
        <pc:chgData name="Dan Miller" userId="9312318d-6fc1-4aa1-bf63-b61f87e21e71" providerId="ADAL" clId="{5B770C88-6A86-41E8-9CF1-B71F5D1CDDF3}" dt="2019-11-27T02:07:48.145" v="394"/>
        <pc:sldMkLst>
          <pc:docMk/>
          <pc:sldMk cId="257061606" sldId="314"/>
        </pc:sldMkLst>
        <pc:picChg chg="del">
          <ac:chgData name="Dan Miller" userId="9312318d-6fc1-4aa1-bf63-b61f87e21e71" providerId="ADAL" clId="{5B770C88-6A86-41E8-9CF1-B71F5D1CDDF3}" dt="2019-11-27T02:07:47.518" v="393" actId="478"/>
          <ac:picMkLst>
            <pc:docMk/>
            <pc:sldMk cId="257061606" sldId="314"/>
            <ac:picMk id="7" creationId="{3EE38289-86CC-48A2-8FDE-A984CB54B417}"/>
          </ac:picMkLst>
        </pc:picChg>
        <pc:picChg chg="add">
          <ac:chgData name="Dan Miller" userId="9312318d-6fc1-4aa1-bf63-b61f87e21e71" providerId="ADAL" clId="{5B770C88-6A86-41E8-9CF1-B71F5D1CDDF3}" dt="2019-11-27T02:07:48.145" v="394"/>
          <ac:picMkLst>
            <pc:docMk/>
            <pc:sldMk cId="257061606" sldId="314"/>
            <ac:picMk id="8" creationId="{81250DFD-A4C6-4124-98A1-70399DA0DAC4}"/>
          </ac:picMkLst>
        </pc:picChg>
      </pc:sldChg>
      <pc:sldChg chg="addSp delSp modSp">
        <pc:chgData name="Dan Miller" userId="9312318d-6fc1-4aa1-bf63-b61f87e21e71" providerId="ADAL" clId="{5B770C88-6A86-41E8-9CF1-B71F5D1CDDF3}" dt="2019-11-27T02:07:08.265" v="380"/>
        <pc:sldMkLst>
          <pc:docMk/>
          <pc:sldMk cId="1158235311" sldId="316"/>
        </pc:sldMkLst>
        <pc:graphicFrameChg chg="modGraphic">
          <ac:chgData name="Dan Miller" userId="9312318d-6fc1-4aa1-bf63-b61f87e21e71" providerId="ADAL" clId="{5B770C88-6A86-41E8-9CF1-B71F5D1CDDF3}" dt="2019-11-27T00:27:55.999" v="59" actId="20577"/>
          <ac:graphicFrameMkLst>
            <pc:docMk/>
            <pc:sldMk cId="1158235311" sldId="316"/>
            <ac:graphicFrameMk id="7" creationId="{E80091F0-C67E-49A2-A4A9-70B5D3E1A22B}"/>
          </ac:graphicFrameMkLst>
        </pc:graphicFrameChg>
        <pc:picChg chg="add">
          <ac:chgData name="Dan Miller" userId="9312318d-6fc1-4aa1-bf63-b61f87e21e71" providerId="ADAL" clId="{5B770C88-6A86-41E8-9CF1-B71F5D1CDDF3}" dt="2019-11-27T02:07:08.265" v="380"/>
          <ac:picMkLst>
            <pc:docMk/>
            <pc:sldMk cId="1158235311" sldId="316"/>
            <ac:picMk id="8" creationId="{B5683781-9584-4689-94A6-BF81CC044395}"/>
          </ac:picMkLst>
        </pc:picChg>
        <pc:picChg chg="del">
          <ac:chgData name="Dan Miller" userId="9312318d-6fc1-4aa1-bf63-b61f87e21e71" providerId="ADAL" clId="{5B770C88-6A86-41E8-9CF1-B71F5D1CDDF3}" dt="2019-11-27T02:07:07.876" v="379" actId="478"/>
          <ac:picMkLst>
            <pc:docMk/>
            <pc:sldMk cId="1158235311" sldId="316"/>
            <ac:picMk id="9" creationId="{72402533-E4FA-48BD-8152-10AA87723AC6}"/>
          </ac:picMkLst>
        </pc:picChg>
      </pc:sldChg>
      <pc:sldChg chg="addSp delSp">
        <pc:chgData name="Dan Miller" userId="9312318d-6fc1-4aa1-bf63-b61f87e21e71" providerId="ADAL" clId="{5B770C88-6A86-41E8-9CF1-B71F5D1CDDF3}" dt="2019-11-27T02:07:30.441" v="388"/>
        <pc:sldMkLst>
          <pc:docMk/>
          <pc:sldMk cId="2572895293" sldId="318"/>
        </pc:sldMkLst>
        <pc:picChg chg="add">
          <ac:chgData name="Dan Miller" userId="9312318d-6fc1-4aa1-bf63-b61f87e21e71" providerId="ADAL" clId="{5B770C88-6A86-41E8-9CF1-B71F5D1CDDF3}" dt="2019-11-27T02:07:30.441" v="388"/>
          <ac:picMkLst>
            <pc:docMk/>
            <pc:sldMk cId="2572895293" sldId="318"/>
            <ac:picMk id="8" creationId="{20EB9A6B-0CF6-4098-91B9-DE7946C52E3A}"/>
          </ac:picMkLst>
        </pc:picChg>
        <pc:picChg chg="del">
          <ac:chgData name="Dan Miller" userId="9312318d-6fc1-4aa1-bf63-b61f87e21e71" providerId="ADAL" clId="{5B770C88-6A86-41E8-9CF1-B71F5D1CDDF3}" dt="2019-11-27T02:07:29.996" v="387" actId="478"/>
          <ac:picMkLst>
            <pc:docMk/>
            <pc:sldMk cId="2572895293" sldId="318"/>
            <ac:picMk id="9" creationId="{6089EEF4-99D8-493D-8518-D7C9566E003B}"/>
          </ac:picMkLst>
        </pc:picChg>
      </pc:sldChg>
      <pc:sldChg chg="addSp delSp">
        <pc:chgData name="Dan Miller" userId="9312318d-6fc1-4aa1-bf63-b61f87e21e71" providerId="ADAL" clId="{5B770C88-6A86-41E8-9CF1-B71F5D1CDDF3}" dt="2019-11-27T02:07:36.162" v="390"/>
        <pc:sldMkLst>
          <pc:docMk/>
          <pc:sldMk cId="3193875165" sldId="320"/>
        </pc:sldMkLst>
        <pc:picChg chg="add">
          <ac:chgData name="Dan Miller" userId="9312318d-6fc1-4aa1-bf63-b61f87e21e71" providerId="ADAL" clId="{5B770C88-6A86-41E8-9CF1-B71F5D1CDDF3}" dt="2019-11-27T02:07:36.162" v="390"/>
          <ac:picMkLst>
            <pc:docMk/>
            <pc:sldMk cId="3193875165" sldId="320"/>
            <ac:picMk id="8" creationId="{3C0A420A-6347-40D0-B50E-B680DB3899A4}"/>
          </ac:picMkLst>
        </pc:picChg>
        <pc:picChg chg="del">
          <ac:chgData name="Dan Miller" userId="9312318d-6fc1-4aa1-bf63-b61f87e21e71" providerId="ADAL" clId="{5B770C88-6A86-41E8-9CF1-B71F5D1CDDF3}" dt="2019-11-27T02:07:35.693" v="389" actId="478"/>
          <ac:picMkLst>
            <pc:docMk/>
            <pc:sldMk cId="3193875165" sldId="320"/>
            <ac:picMk id="9" creationId="{DF60FE3B-AEA0-420D-8757-8BDB2CB7475F}"/>
          </ac:picMkLst>
        </pc:picChg>
      </pc:sldChg>
      <pc:sldChg chg="addSp delSp">
        <pc:chgData name="Dan Miller" userId="9312318d-6fc1-4aa1-bf63-b61f87e21e71" providerId="ADAL" clId="{5B770C88-6A86-41E8-9CF1-B71F5D1CDDF3}" dt="2019-11-27T02:07:43.431" v="392"/>
        <pc:sldMkLst>
          <pc:docMk/>
          <pc:sldMk cId="3523741602" sldId="322"/>
        </pc:sldMkLst>
        <pc:picChg chg="add">
          <ac:chgData name="Dan Miller" userId="9312318d-6fc1-4aa1-bf63-b61f87e21e71" providerId="ADAL" clId="{5B770C88-6A86-41E8-9CF1-B71F5D1CDDF3}" dt="2019-11-27T02:07:43.431" v="392"/>
          <ac:picMkLst>
            <pc:docMk/>
            <pc:sldMk cId="3523741602" sldId="322"/>
            <ac:picMk id="8" creationId="{E242F6F1-1414-4BFE-A491-BBDFC103F172}"/>
          </ac:picMkLst>
        </pc:picChg>
        <pc:picChg chg="del">
          <ac:chgData name="Dan Miller" userId="9312318d-6fc1-4aa1-bf63-b61f87e21e71" providerId="ADAL" clId="{5B770C88-6A86-41E8-9CF1-B71F5D1CDDF3}" dt="2019-11-27T02:07:43.020" v="391" actId="478"/>
          <ac:picMkLst>
            <pc:docMk/>
            <pc:sldMk cId="3523741602" sldId="322"/>
            <ac:picMk id="9" creationId="{D26C1331-E9E3-48FD-B87C-2E3E33F82047}"/>
          </ac:picMkLst>
        </pc:picChg>
      </pc:sldChg>
      <pc:sldChg chg="addSp delSp">
        <pc:chgData name="Dan Miller" userId="9312318d-6fc1-4aa1-bf63-b61f87e21e71" providerId="ADAL" clId="{5B770C88-6A86-41E8-9CF1-B71F5D1CDDF3}" dt="2019-11-27T02:07:02.521" v="378"/>
        <pc:sldMkLst>
          <pc:docMk/>
          <pc:sldMk cId="798694844" sldId="324"/>
        </pc:sldMkLst>
        <pc:picChg chg="del">
          <ac:chgData name="Dan Miller" userId="9312318d-6fc1-4aa1-bf63-b61f87e21e71" providerId="ADAL" clId="{5B770C88-6A86-41E8-9CF1-B71F5D1CDDF3}" dt="2019-11-27T02:07:02.004" v="377" actId="478"/>
          <ac:picMkLst>
            <pc:docMk/>
            <pc:sldMk cId="798694844" sldId="324"/>
            <ac:picMk id="8" creationId="{FF3754A9-4C0C-485D-B561-E4C42B618796}"/>
          </ac:picMkLst>
        </pc:picChg>
        <pc:picChg chg="add">
          <ac:chgData name="Dan Miller" userId="9312318d-6fc1-4aa1-bf63-b61f87e21e71" providerId="ADAL" clId="{5B770C88-6A86-41E8-9CF1-B71F5D1CDDF3}" dt="2019-11-27T02:07:02.521" v="378"/>
          <ac:picMkLst>
            <pc:docMk/>
            <pc:sldMk cId="798694844" sldId="324"/>
            <ac:picMk id="9" creationId="{3C36B7EE-E4AA-493B-B4B1-0FA74DCFEF78}"/>
          </ac:picMkLst>
        </pc:picChg>
      </pc:sldChg>
      <pc:sldChg chg="addSp delSp">
        <pc:chgData name="Dan Miller" userId="9312318d-6fc1-4aa1-bf63-b61f87e21e71" providerId="ADAL" clId="{5B770C88-6A86-41E8-9CF1-B71F5D1CDDF3}" dt="2019-11-27T02:07:24.065" v="386"/>
        <pc:sldMkLst>
          <pc:docMk/>
          <pc:sldMk cId="2480760559" sldId="326"/>
        </pc:sldMkLst>
        <pc:picChg chg="del">
          <ac:chgData name="Dan Miller" userId="9312318d-6fc1-4aa1-bf63-b61f87e21e71" providerId="ADAL" clId="{5B770C88-6A86-41E8-9CF1-B71F5D1CDDF3}" dt="2019-11-27T02:07:23.716" v="385" actId="478"/>
          <ac:picMkLst>
            <pc:docMk/>
            <pc:sldMk cId="2480760559" sldId="326"/>
            <ac:picMk id="8" creationId="{EC9E9192-D3A9-419D-89A6-A70DC2271492}"/>
          </ac:picMkLst>
        </pc:picChg>
        <pc:picChg chg="add">
          <ac:chgData name="Dan Miller" userId="9312318d-6fc1-4aa1-bf63-b61f87e21e71" providerId="ADAL" clId="{5B770C88-6A86-41E8-9CF1-B71F5D1CDDF3}" dt="2019-11-27T02:07:24.065" v="386"/>
          <ac:picMkLst>
            <pc:docMk/>
            <pc:sldMk cId="2480760559" sldId="326"/>
            <ac:picMk id="9" creationId="{C102E092-3180-4254-A216-55787388323F}"/>
          </ac:picMkLst>
        </pc:picChg>
      </pc:sldChg>
      <pc:sldChg chg="addSp delSp modSp add">
        <pc:chgData name="Dan Miller" userId="9312318d-6fc1-4aa1-bf63-b61f87e21e71" providerId="ADAL" clId="{5B770C88-6A86-41E8-9CF1-B71F5D1CDDF3}" dt="2019-11-27T02:06:09.653" v="373"/>
        <pc:sldMkLst>
          <pc:docMk/>
          <pc:sldMk cId="930255536" sldId="331"/>
        </pc:sldMkLst>
        <pc:spChg chg="add del mod">
          <ac:chgData name="Dan Miller" userId="9312318d-6fc1-4aa1-bf63-b61f87e21e71" providerId="ADAL" clId="{5B770C88-6A86-41E8-9CF1-B71F5D1CDDF3}" dt="2019-11-27T01:31:42.157" v="60" actId="478"/>
          <ac:spMkLst>
            <pc:docMk/>
            <pc:sldMk cId="930255536" sldId="331"/>
            <ac:spMk id="3" creationId="{DD63B1E9-7D98-4402-A7EA-D32B28B7D415}"/>
          </ac:spMkLst>
        </pc:spChg>
        <pc:spChg chg="add del mod">
          <ac:chgData name="Dan Miller" userId="9312318d-6fc1-4aa1-bf63-b61f87e21e71" providerId="ADAL" clId="{5B770C88-6A86-41E8-9CF1-B71F5D1CDDF3}" dt="2019-11-27T01:31:44.198" v="61" actId="478"/>
          <ac:spMkLst>
            <pc:docMk/>
            <pc:sldMk cId="930255536" sldId="331"/>
            <ac:spMk id="6" creationId="{CE1DB28D-4AB1-495F-BC19-5678B6217E64}"/>
          </ac:spMkLst>
        </pc:spChg>
        <pc:spChg chg="add mod">
          <ac:chgData name="Dan Miller" userId="9312318d-6fc1-4aa1-bf63-b61f87e21e71" providerId="ADAL" clId="{5B770C88-6A86-41E8-9CF1-B71F5D1CDDF3}" dt="2019-11-27T01:36:14.084" v="109" actId="1076"/>
          <ac:spMkLst>
            <pc:docMk/>
            <pc:sldMk cId="930255536" sldId="331"/>
            <ac:spMk id="15" creationId="{D6A51E75-FB56-4CD7-9863-521C0548617E}"/>
          </ac:spMkLst>
        </pc:spChg>
        <pc:spChg chg="add mod">
          <ac:chgData name="Dan Miller" userId="9312318d-6fc1-4aa1-bf63-b61f87e21e71" providerId="ADAL" clId="{5B770C88-6A86-41E8-9CF1-B71F5D1CDDF3}" dt="2019-11-27T01:44:33.225" v="191" actId="1076"/>
          <ac:spMkLst>
            <pc:docMk/>
            <pc:sldMk cId="930255536" sldId="331"/>
            <ac:spMk id="21" creationId="{84D26C95-0D26-477D-B7B3-62B53C1C0D05}"/>
          </ac:spMkLst>
        </pc:spChg>
        <pc:spChg chg="add mod">
          <ac:chgData name="Dan Miller" userId="9312318d-6fc1-4aa1-bf63-b61f87e21e71" providerId="ADAL" clId="{5B770C88-6A86-41E8-9CF1-B71F5D1CDDF3}" dt="2019-11-27T01:45:15.033" v="204" actId="20577"/>
          <ac:spMkLst>
            <pc:docMk/>
            <pc:sldMk cId="930255536" sldId="331"/>
            <ac:spMk id="22" creationId="{4DA3C4A3-6A26-46F7-84DC-2D95E5DCE0C2}"/>
          </ac:spMkLst>
        </pc:spChg>
        <pc:spChg chg="add mod">
          <ac:chgData name="Dan Miller" userId="9312318d-6fc1-4aa1-bf63-b61f87e21e71" providerId="ADAL" clId="{5B770C88-6A86-41E8-9CF1-B71F5D1CDDF3}" dt="2019-11-27T01:46:13.399" v="220" actId="20577"/>
          <ac:spMkLst>
            <pc:docMk/>
            <pc:sldMk cId="930255536" sldId="331"/>
            <ac:spMk id="23" creationId="{1750F693-4E07-4B0D-9A76-A8F05C1D8B57}"/>
          </ac:spMkLst>
        </pc:spChg>
        <pc:spChg chg="add mod">
          <ac:chgData name="Dan Miller" userId="9312318d-6fc1-4aa1-bf63-b61f87e21e71" providerId="ADAL" clId="{5B770C88-6A86-41E8-9CF1-B71F5D1CDDF3}" dt="2019-11-27T01:46:40.009" v="232" actId="20577"/>
          <ac:spMkLst>
            <pc:docMk/>
            <pc:sldMk cId="930255536" sldId="331"/>
            <ac:spMk id="24" creationId="{819B5914-E159-4308-89F8-E54BB8837059}"/>
          </ac:spMkLst>
        </pc:spChg>
        <pc:spChg chg="add mod">
          <ac:chgData name="Dan Miller" userId="9312318d-6fc1-4aa1-bf63-b61f87e21e71" providerId="ADAL" clId="{5B770C88-6A86-41E8-9CF1-B71F5D1CDDF3}" dt="2019-11-27T01:53:36.540" v="327" actId="1076"/>
          <ac:spMkLst>
            <pc:docMk/>
            <pc:sldMk cId="930255536" sldId="331"/>
            <ac:spMk id="25" creationId="{3B919797-0749-4059-A691-7AE972B87884}"/>
          </ac:spMkLst>
        </pc:spChg>
        <pc:spChg chg="add mod">
          <ac:chgData name="Dan Miller" userId="9312318d-6fc1-4aa1-bf63-b61f87e21e71" providerId="ADAL" clId="{5B770C88-6A86-41E8-9CF1-B71F5D1CDDF3}" dt="2019-11-27T01:53:36.540" v="327" actId="1076"/>
          <ac:spMkLst>
            <pc:docMk/>
            <pc:sldMk cId="930255536" sldId="331"/>
            <ac:spMk id="26" creationId="{32D7479E-7364-4A09-88E0-C34B749E70E4}"/>
          </ac:spMkLst>
        </pc:spChg>
        <pc:spChg chg="add mod">
          <ac:chgData name="Dan Miller" userId="9312318d-6fc1-4aa1-bf63-b61f87e21e71" providerId="ADAL" clId="{5B770C88-6A86-41E8-9CF1-B71F5D1CDDF3}" dt="2019-11-27T01:53:36.540" v="327" actId="1076"/>
          <ac:spMkLst>
            <pc:docMk/>
            <pc:sldMk cId="930255536" sldId="331"/>
            <ac:spMk id="27" creationId="{12DC836F-7CDA-46A1-A1A1-4769F229285D}"/>
          </ac:spMkLst>
        </pc:spChg>
        <pc:spChg chg="add mod">
          <ac:chgData name="Dan Miller" userId="9312318d-6fc1-4aa1-bf63-b61f87e21e71" providerId="ADAL" clId="{5B770C88-6A86-41E8-9CF1-B71F5D1CDDF3}" dt="2019-11-27T01:53:36.540" v="327" actId="1076"/>
          <ac:spMkLst>
            <pc:docMk/>
            <pc:sldMk cId="930255536" sldId="331"/>
            <ac:spMk id="28" creationId="{09245DA6-6D0F-420F-A51C-48A2717B1EF4}"/>
          </ac:spMkLst>
        </pc:spChg>
        <pc:spChg chg="add mod">
          <ac:chgData name="Dan Miller" userId="9312318d-6fc1-4aa1-bf63-b61f87e21e71" providerId="ADAL" clId="{5B770C88-6A86-41E8-9CF1-B71F5D1CDDF3}" dt="2019-11-27T01:53:44.224" v="328" actId="1076"/>
          <ac:spMkLst>
            <pc:docMk/>
            <pc:sldMk cId="930255536" sldId="331"/>
            <ac:spMk id="29" creationId="{4696256F-258E-4316-88AD-FC596519767C}"/>
          </ac:spMkLst>
        </pc:spChg>
        <pc:spChg chg="add mod">
          <ac:chgData name="Dan Miller" userId="9312318d-6fc1-4aa1-bf63-b61f87e21e71" providerId="ADAL" clId="{5B770C88-6A86-41E8-9CF1-B71F5D1CDDF3}" dt="2019-11-27T01:53:44.224" v="328" actId="1076"/>
          <ac:spMkLst>
            <pc:docMk/>
            <pc:sldMk cId="930255536" sldId="331"/>
            <ac:spMk id="30" creationId="{6AFF9EC5-EC0E-43BB-B057-87BA2F8BD1B7}"/>
          </ac:spMkLst>
        </pc:spChg>
        <pc:spChg chg="add mod">
          <ac:chgData name="Dan Miller" userId="9312318d-6fc1-4aa1-bf63-b61f87e21e71" providerId="ADAL" clId="{5B770C88-6A86-41E8-9CF1-B71F5D1CDDF3}" dt="2019-11-27T01:53:44.224" v="328" actId="1076"/>
          <ac:spMkLst>
            <pc:docMk/>
            <pc:sldMk cId="930255536" sldId="331"/>
            <ac:spMk id="31" creationId="{75E7056C-185E-42B1-B024-F7BFE35A71B3}"/>
          </ac:spMkLst>
        </pc:spChg>
        <pc:spChg chg="add mod">
          <ac:chgData name="Dan Miller" userId="9312318d-6fc1-4aa1-bf63-b61f87e21e71" providerId="ADAL" clId="{5B770C88-6A86-41E8-9CF1-B71F5D1CDDF3}" dt="2019-11-27T01:53:44.224" v="328" actId="1076"/>
          <ac:spMkLst>
            <pc:docMk/>
            <pc:sldMk cId="930255536" sldId="331"/>
            <ac:spMk id="32" creationId="{E724BE40-D7AF-4D4F-9100-DE1AF20D1BCF}"/>
          </ac:spMkLst>
        </pc:spChg>
        <pc:spChg chg="del">
          <ac:chgData name="Dan Miller" userId="9312318d-6fc1-4aa1-bf63-b61f87e21e71" providerId="ADAL" clId="{5B770C88-6A86-41E8-9CF1-B71F5D1CDDF3}" dt="2019-11-27T00:21:58.420" v="1" actId="478"/>
          <ac:spMkLst>
            <pc:docMk/>
            <pc:sldMk cId="930255536" sldId="331"/>
            <ac:spMk id="213" creationId="{00000000-0000-0000-0000-000000000000}"/>
          </ac:spMkLst>
        </pc:spChg>
        <pc:picChg chg="mod">
          <ac:chgData name="Dan Miller" userId="9312318d-6fc1-4aa1-bf63-b61f87e21e71" providerId="ADAL" clId="{5B770C88-6A86-41E8-9CF1-B71F5D1CDDF3}" dt="2019-11-27T02:02:44.793" v="361"/>
          <ac:picMkLst>
            <pc:docMk/>
            <pc:sldMk cId="930255536" sldId="331"/>
            <ac:picMk id="4" creationId="{B438FEE7-D292-41B8-AED3-0D9AFAE6219F}"/>
          </ac:picMkLst>
        </pc:picChg>
        <pc:picChg chg="mod">
          <ac:chgData name="Dan Miller" userId="9312318d-6fc1-4aa1-bf63-b61f87e21e71" providerId="ADAL" clId="{5B770C88-6A86-41E8-9CF1-B71F5D1CDDF3}" dt="2019-11-27T02:06:09.653" v="373"/>
          <ac:picMkLst>
            <pc:docMk/>
            <pc:sldMk cId="930255536" sldId="331"/>
            <ac:picMk id="5" creationId="{489FC6F1-D9EC-408C-9EF2-C6AFEAF0DC2A}"/>
          </ac:picMkLst>
        </pc:picChg>
        <pc:picChg chg="del mod">
          <ac:chgData name="Dan Miller" userId="9312318d-6fc1-4aa1-bf63-b61f87e21e71" providerId="ADAL" clId="{5B770C88-6A86-41E8-9CF1-B71F5D1CDDF3}" dt="2019-11-27T01:59:10.212" v="359" actId="478"/>
          <ac:picMkLst>
            <pc:docMk/>
            <pc:sldMk cId="930255536" sldId="331"/>
            <ac:picMk id="9" creationId="{787B6336-7103-433D-B200-5BB1055B97EB}"/>
          </ac:picMkLst>
        </pc:picChg>
        <pc:picChg chg="mod">
          <ac:chgData name="Dan Miller" userId="9312318d-6fc1-4aa1-bf63-b61f87e21e71" providerId="ADAL" clId="{5B770C88-6A86-41E8-9CF1-B71F5D1CDDF3}" dt="2019-11-27T02:03:16.437" v="363"/>
          <ac:picMkLst>
            <pc:docMk/>
            <pc:sldMk cId="930255536" sldId="331"/>
            <ac:picMk id="10" creationId="{6BFBFC68-C2D0-42A6-9484-769A11BD2D86}"/>
          </ac:picMkLst>
        </pc:picChg>
        <pc:picChg chg="mod">
          <ac:chgData name="Dan Miller" userId="9312318d-6fc1-4aa1-bf63-b61f87e21e71" providerId="ADAL" clId="{5B770C88-6A86-41E8-9CF1-B71F5D1CDDF3}" dt="2019-11-27T02:03:33.873" v="364"/>
          <ac:picMkLst>
            <pc:docMk/>
            <pc:sldMk cId="930255536" sldId="331"/>
            <ac:picMk id="11" creationId="{DBC9A7DB-CC26-457E-A7B2-9A3CCAA46D9B}"/>
          </ac:picMkLst>
        </pc:picChg>
        <pc:picChg chg="mod">
          <ac:chgData name="Dan Miller" userId="9312318d-6fc1-4aa1-bf63-b61f87e21e71" providerId="ADAL" clId="{5B770C88-6A86-41E8-9CF1-B71F5D1CDDF3}" dt="2019-11-27T02:03:42.107" v="365"/>
          <ac:picMkLst>
            <pc:docMk/>
            <pc:sldMk cId="930255536" sldId="331"/>
            <ac:picMk id="12" creationId="{B6086E89-4981-4646-8479-EA40717B99DF}"/>
          </ac:picMkLst>
        </pc:picChg>
        <pc:picChg chg="mod">
          <ac:chgData name="Dan Miller" userId="9312318d-6fc1-4aa1-bf63-b61f87e21e71" providerId="ADAL" clId="{5B770C88-6A86-41E8-9CF1-B71F5D1CDDF3}" dt="2019-11-27T02:03:50.600" v="366"/>
          <ac:picMkLst>
            <pc:docMk/>
            <pc:sldMk cId="930255536" sldId="331"/>
            <ac:picMk id="13" creationId="{EE46F8F0-5A4D-4E86-9505-52B333ED84C4}"/>
          </ac:picMkLst>
        </pc:picChg>
        <pc:picChg chg="mod">
          <ac:chgData name="Dan Miller" userId="9312318d-6fc1-4aa1-bf63-b61f87e21e71" providerId="ADAL" clId="{5B770C88-6A86-41E8-9CF1-B71F5D1CDDF3}" dt="2019-11-27T02:04:01.328" v="367"/>
          <ac:picMkLst>
            <pc:docMk/>
            <pc:sldMk cId="930255536" sldId="331"/>
            <ac:picMk id="14" creationId="{78379CE0-D4AE-4C11-AA6C-F81EBB647801}"/>
          </ac:picMkLst>
        </pc:picChg>
        <pc:picChg chg="add mod">
          <ac:chgData name="Dan Miller" userId="9312318d-6fc1-4aa1-bf63-b61f87e21e71" providerId="ADAL" clId="{5B770C88-6A86-41E8-9CF1-B71F5D1CDDF3}" dt="2019-11-27T02:04:11.955" v="368"/>
          <ac:picMkLst>
            <pc:docMk/>
            <pc:sldMk cId="930255536" sldId="331"/>
            <ac:picMk id="16" creationId="{F9892A44-74E0-4CDA-8177-F955B844FB3E}"/>
          </ac:picMkLst>
        </pc:picChg>
        <pc:picChg chg="add mod">
          <ac:chgData name="Dan Miller" userId="9312318d-6fc1-4aa1-bf63-b61f87e21e71" providerId="ADAL" clId="{5B770C88-6A86-41E8-9CF1-B71F5D1CDDF3}" dt="2019-11-27T02:04:26.765" v="369"/>
          <ac:picMkLst>
            <pc:docMk/>
            <pc:sldMk cId="930255536" sldId="331"/>
            <ac:picMk id="17" creationId="{5BF8A4CA-C43D-4A20-9D6B-A931FC3F01E4}"/>
          </ac:picMkLst>
        </pc:picChg>
        <pc:picChg chg="add mod">
          <ac:chgData name="Dan Miller" userId="9312318d-6fc1-4aa1-bf63-b61f87e21e71" providerId="ADAL" clId="{5B770C88-6A86-41E8-9CF1-B71F5D1CDDF3}" dt="2019-11-27T02:05:00.919" v="371"/>
          <ac:picMkLst>
            <pc:docMk/>
            <pc:sldMk cId="930255536" sldId="331"/>
            <ac:picMk id="18" creationId="{4485D5B2-BB5B-4E1F-BF9D-8F5A74916868}"/>
          </ac:picMkLst>
        </pc:picChg>
        <pc:picChg chg="add mod">
          <ac:chgData name="Dan Miller" userId="9312318d-6fc1-4aa1-bf63-b61f87e21e71" providerId="ADAL" clId="{5B770C88-6A86-41E8-9CF1-B71F5D1CDDF3}" dt="2019-11-27T02:04:36.443" v="370"/>
          <ac:picMkLst>
            <pc:docMk/>
            <pc:sldMk cId="930255536" sldId="331"/>
            <ac:picMk id="19" creationId="{F57B3AC6-93B4-4B86-9D37-6B90AA5CAF28}"/>
          </ac:picMkLst>
        </pc:picChg>
        <pc:picChg chg="add mod">
          <ac:chgData name="Dan Miller" userId="9312318d-6fc1-4aa1-bf63-b61f87e21e71" providerId="ADAL" clId="{5B770C88-6A86-41E8-9CF1-B71F5D1CDDF3}" dt="2019-11-27T02:05:16.403" v="372"/>
          <ac:picMkLst>
            <pc:docMk/>
            <pc:sldMk cId="930255536" sldId="331"/>
            <ac:picMk id="20" creationId="{7E5E3E58-61C8-41FF-8E0C-62092F2026E4}"/>
          </ac:picMkLst>
        </pc:picChg>
        <pc:picChg chg="add">
          <ac:chgData name="Dan Miller" userId="9312318d-6fc1-4aa1-bf63-b61f87e21e71" providerId="ADAL" clId="{5B770C88-6A86-41E8-9CF1-B71F5D1CDDF3}" dt="2019-11-27T01:59:22.436" v="360"/>
          <ac:picMkLst>
            <pc:docMk/>
            <pc:sldMk cId="930255536" sldId="331"/>
            <ac:picMk id="33" creationId="{B36788B2-1089-43BB-B509-72EF6D2BA19B}"/>
          </ac:picMkLst>
        </pc:picChg>
      </pc:sldChg>
      <pc:sldChg chg="addSp delSp modSp add del">
        <pc:chgData name="Dan Miller" userId="9312318d-6fc1-4aa1-bf63-b61f87e21e71" providerId="ADAL" clId="{5B770C88-6A86-41E8-9CF1-B71F5D1CDDF3}" dt="2019-11-27T02:18:45.452" v="408" actId="2696"/>
        <pc:sldMkLst>
          <pc:docMk/>
          <pc:sldMk cId="3418262658" sldId="332"/>
        </pc:sldMkLst>
        <pc:graphicFrameChg chg="add mod">
          <ac:chgData name="Dan Miller" userId="9312318d-6fc1-4aa1-bf63-b61f87e21e71" providerId="ADAL" clId="{5B770C88-6A86-41E8-9CF1-B71F5D1CDDF3}" dt="2019-11-27T02:17:27.075" v="400" actId="1076"/>
          <ac:graphicFrameMkLst>
            <pc:docMk/>
            <pc:sldMk cId="3418262658" sldId="332"/>
            <ac:graphicFrameMk id="2" creationId="{F06B301C-3535-4376-80C4-B3341AD2D466}"/>
          </ac:graphicFrameMkLst>
        </pc:graphicFrameChg>
        <pc:picChg chg="del mod">
          <ac:chgData name="Dan Miller" userId="9312318d-6fc1-4aa1-bf63-b61f87e21e71" providerId="ADAL" clId="{5B770C88-6A86-41E8-9CF1-B71F5D1CDDF3}" dt="2019-11-27T02:17:42.942" v="405"/>
          <ac:picMkLst>
            <pc:docMk/>
            <pc:sldMk cId="3418262658" sldId="332"/>
            <ac:picMk id="4" creationId="{B438FEE7-D292-41B8-AED3-0D9AFAE6219F}"/>
          </ac:picMkLst>
        </pc:picChg>
        <pc:picChg chg="add">
          <ac:chgData name="Dan Miller" userId="9312318d-6fc1-4aa1-bf63-b61f87e21e71" providerId="ADAL" clId="{5B770C88-6A86-41E8-9CF1-B71F5D1CDDF3}" dt="2019-11-27T02:18:41.405" v="407"/>
          <ac:picMkLst>
            <pc:docMk/>
            <pc:sldMk cId="3418262658" sldId="332"/>
            <ac:picMk id="6" creationId="{84449E87-CA18-443D-83B7-79AF5DE46304}"/>
          </ac:picMkLst>
        </pc:picChg>
        <pc:picChg chg="add del">
          <ac:chgData name="Dan Miller" userId="9312318d-6fc1-4aa1-bf63-b61f87e21e71" providerId="ADAL" clId="{5B770C88-6A86-41E8-9CF1-B71F5D1CDDF3}" dt="2019-11-27T02:17:40.553" v="404"/>
          <ac:picMkLst>
            <pc:docMk/>
            <pc:sldMk cId="3418262658" sldId="332"/>
            <ac:picMk id="34" creationId="{71484025-7FE2-4DA2-B1C2-A34509A9E1A2}"/>
          </ac:picMkLst>
        </pc:picChg>
        <pc:picChg chg="add">
          <ac:chgData name="Dan Miller" userId="9312318d-6fc1-4aa1-bf63-b61f87e21e71" providerId="ADAL" clId="{5B770C88-6A86-41E8-9CF1-B71F5D1CDDF3}" dt="2019-11-27T02:17:45.237" v="406"/>
          <ac:picMkLst>
            <pc:docMk/>
            <pc:sldMk cId="3418262658" sldId="332"/>
            <ac:picMk id="35" creationId="{AA73D83B-6CD7-4F29-B0EE-4083BDBC8E9C}"/>
          </ac:picMkLst>
        </pc:picChg>
      </pc:sldChg>
    </pc:docChg>
  </pc:docChgLst>
  <pc:docChgLst>
    <pc:chgData name="Dan Miller" userId="9312318d-6fc1-4aa1-bf63-b61f87e21e71" providerId="ADAL" clId="{44A702C8-22E3-4B13-BFF8-1305ACB016C4}"/>
    <pc:docChg chg="undo redo custSel addSld delSld modSld sldOrd delMainMaster">
      <pc:chgData name="Dan Miller" userId="9312318d-6fc1-4aa1-bf63-b61f87e21e71" providerId="ADAL" clId="{44A702C8-22E3-4B13-BFF8-1305ACB016C4}" dt="2020-01-23T05:04:17.325" v="13519" actId="1592"/>
      <pc:docMkLst>
        <pc:docMk/>
      </pc:docMkLst>
      <pc:sldChg chg="modSp delCm">
        <pc:chgData name="Dan Miller" userId="9312318d-6fc1-4aa1-bf63-b61f87e21e71" providerId="ADAL" clId="{44A702C8-22E3-4B13-BFF8-1305ACB016C4}" dt="2020-01-23T05:04:06.454" v="13518" actId="1592"/>
        <pc:sldMkLst>
          <pc:docMk/>
          <pc:sldMk cId="0" sldId="257"/>
        </pc:sldMkLst>
        <pc:spChg chg="mod">
          <ac:chgData name="Dan Miller" userId="9312318d-6fc1-4aa1-bf63-b61f87e21e71" providerId="ADAL" clId="{44A702C8-22E3-4B13-BFF8-1305ACB016C4}" dt="2020-01-23T05:04:00.804" v="13516" actId="20577"/>
          <ac:spMkLst>
            <pc:docMk/>
            <pc:sldMk cId="0" sldId="257"/>
            <ac:spMk id="213" creationId="{00000000-0000-0000-0000-000000000000}"/>
          </ac:spMkLst>
        </pc:spChg>
      </pc:sldChg>
      <pc:sldChg chg="del">
        <pc:chgData name="Dan Miller" userId="9312318d-6fc1-4aa1-bf63-b61f87e21e71" providerId="ADAL" clId="{44A702C8-22E3-4B13-BFF8-1305ACB016C4}" dt="2020-01-22T23:22:57.078" v="12753" actId="47"/>
        <pc:sldMkLst>
          <pc:docMk/>
          <pc:sldMk cId="0" sldId="258"/>
        </pc:sldMkLst>
      </pc:sldChg>
      <pc:sldChg chg="del">
        <pc:chgData name="Dan Miller" userId="9312318d-6fc1-4aa1-bf63-b61f87e21e71" providerId="ADAL" clId="{44A702C8-22E3-4B13-BFF8-1305ACB016C4}" dt="2020-01-22T23:22:57.078" v="12753" actId="47"/>
        <pc:sldMkLst>
          <pc:docMk/>
          <pc:sldMk cId="0" sldId="259"/>
        </pc:sldMkLst>
      </pc:sldChg>
      <pc:sldChg chg="del">
        <pc:chgData name="Dan Miller" userId="9312318d-6fc1-4aa1-bf63-b61f87e21e71" providerId="ADAL" clId="{44A702C8-22E3-4B13-BFF8-1305ACB016C4}" dt="2020-01-22T23:22:57.078" v="12753" actId="47"/>
        <pc:sldMkLst>
          <pc:docMk/>
          <pc:sldMk cId="0" sldId="260"/>
        </pc:sldMkLst>
      </pc:sldChg>
      <pc:sldChg chg="del">
        <pc:chgData name="Dan Miller" userId="9312318d-6fc1-4aa1-bf63-b61f87e21e71" providerId="ADAL" clId="{44A702C8-22E3-4B13-BFF8-1305ACB016C4}" dt="2020-01-22T23:22:57.078" v="12753" actId="47"/>
        <pc:sldMkLst>
          <pc:docMk/>
          <pc:sldMk cId="0" sldId="261"/>
        </pc:sldMkLst>
      </pc:sldChg>
      <pc:sldChg chg="del">
        <pc:chgData name="Dan Miller" userId="9312318d-6fc1-4aa1-bf63-b61f87e21e71" providerId="ADAL" clId="{44A702C8-22E3-4B13-BFF8-1305ACB016C4}" dt="2020-01-22T23:22:57.078" v="12753" actId="47"/>
        <pc:sldMkLst>
          <pc:docMk/>
          <pc:sldMk cId="0" sldId="262"/>
        </pc:sldMkLst>
      </pc:sldChg>
      <pc:sldChg chg="del">
        <pc:chgData name="Dan Miller" userId="9312318d-6fc1-4aa1-bf63-b61f87e21e71" providerId="ADAL" clId="{44A702C8-22E3-4B13-BFF8-1305ACB016C4}" dt="2020-01-22T23:22:57.078" v="12753" actId="47"/>
        <pc:sldMkLst>
          <pc:docMk/>
          <pc:sldMk cId="0" sldId="263"/>
        </pc:sldMkLst>
      </pc:sldChg>
      <pc:sldChg chg="del">
        <pc:chgData name="Dan Miller" userId="9312318d-6fc1-4aa1-bf63-b61f87e21e71" providerId="ADAL" clId="{44A702C8-22E3-4B13-BFF8-1305ACB016C4}" dt="2020-01-22T23:22:57.078" v="12753" actId="47"/>
        <pc:sldMkLst>
          <pc:docMk/>
          <pc:sldMk cId="0" sldId="264"/>
        </pc:sldMkLst>
      </pc:sldChg>
      <pc:sldChg chg="del">
        <pc:chgData name="Dan Miller" userId="9312318d-6fc1-4aa1-bf63-b61f87e21e71" providerId="ADAL" clId="{44A702C8-22E3-4B13-BFF8-1305ACB016C4}" dt="2020-01-22T23:22:57.078" v="12753" actId="47"/>
        <pc:sldMkLst>
          <pc:docMk/>
          <pc:sldMk cId="0" sldId="265"/>
        </pc:sldMkLst>
      </pc:sldChg>
      <pc:sldChg chg="del">
        <pc:chgData name="Dan Miller" userId="9312318d-6fc1-4aa1-bf63-b61f87e21e71" providerId="ADAL" clId="{44A702C8-22E3-4B13-BFF8-1305ACB016C4}" dt="2020-01-22T23:22:57.078" v="12753" actId="47"/>
        <pc:sldMkLst>
          <pc:docMk/>
          <pc:sldMk cId="0" sldId="266"/>
        </pc:sldMkLst>
      </pc:sldChg>
      <pc:sldChg chg="del">
        <pc:chgData name="Dan Miller" userId="9312318d-6fc1-4aa1-bf63-b61f87e21e71" providerId="ADAL" clId="{44A702C8-22E3-4B13-BFF8-1305ACB016C4}" dt="2020-01-22T23:22:57.078" v="12753" actId="47"/>
        <pc:sldMkLst>
          <pc:docMk/>
          <pc:sldMk cId="0" sldId="268"/>
        </pc:sldMkLst>
      </pc:sldChg>
      <pc:sldChg chg="del">
        <pc:chgData name="Dan Miller" userId="9312318d-6fc1-4aa1-bf63-b61f87e21e71" providerId="ADAL" clId="{44A702C8-22E3-4B13-BFF8-1305ACB016C4}" dt="2020-01-22T23:22:57.078" v="12753" actId="47"/>
        <pc:sldMkLst>
          <pc:docMk/>
          <pc:sldMk cId="0" sldId="270"/>
        </pc:sldMkLst>
      </pc:sldChg>
      <pc:sldChg chg="del">
        <pc:chgData name="Dan Miller" userId="9312318d-6fc1-4aa1-bf63-b61f87e21e71" providerId="ADAL" clId="{44A702C8-22E3-4B13-BFF8-1305ACB016C4}" dt="2020-01-22T23:22:57.078" v="12753" actId="47"/>
        <pc:sldMkLst>
          <pc:docMk/>
          <pc:sldMk cId="0" sldId="271"/>
        </pc:sldMkLst>
      </pc:sldChg>
      <pc:sldChg chg="del">
        <pc:chgData name="Dan Miller" userId="9312318d-6fc1-4aa1-bf63-b61f87e21e71" providerId="ADAL" clId="{44A702C8-22E3-4B13-BFF8-1305ACB016C4}" dt="2020-01-22T23:22:57.078" v="12753" actId="47"/>
        <pc:sldMkLst>
          <pc:docMk/>
          <pc:sldMk cId="0" sldId="273"/>
        </pc:sldMkLst>
      </pc:sldChg>
      <pc:sldChg chg="del">
        <pc:chgData name="Dan Miller" userId="9312318d-6fc1-4aa1-bf63-b61f87e21e71" providerId="ADAL" clId="{44A702C8-22E3-4B13-BFF8-1305ACB016C4}" dt="2020-01-22T23:22:57.078" v="12753" actId="47"/>
        <pc:sldMkLst>
          <pc:docMk/>
          <pc:sldMk cId="0" sldId="275"/>
        </pc:sldMkLst>
      </pc:sldChg>
      <pc:sldChg chg="del">
        <pc:chgData name="Dan Miller" userId="9312318d-6fc1-4aa1-bf63-b61f87e21e71" providerId="ADAL" clId="{44A702C8-22E3-4B13-BFF8-1305ACB016C4}" dt="2020-01-22T23:22:57.078" v="12753" actId="47"/>
        <pc:sldMkLst>
          <pc:docMk/>
          <pc:sldMk cId="0" sldId="276"/>
        </pc:sldMkLst>
      </pc:sldChg>
      <pc:sldChg chg="del">
        <pc:chgData name="Dan Miller" userId="9312318d-6fc1-4aa1-bf63-b61f87e21e71" providerId="ADAL" clId="{44A702C8-22E3-4B13-BFF8-1305ACB016C4}" dt="2020-01-22T23:22:57.078" v="12753" actId="47"/>
        <pc:sldMkLst>
          <pc:docMk/>
          <pc:sldMk cId="0" sldId="277"/>
        </pc:sldMkLst>
      </pc:sldChg>
      <pc:sldChg chg="del">
        <pc:chgData name="Dan Miller" userId="9312318d-6fc1-4aa1-bf63-b61f87e21e71" providerId="ADAL" clId="{44A702C8-22E3-4B13-BFF8-1305ACB016C4}" dt="2020-01-22T23:22:57.078" v="12753" actId="47"/>
        <pc:sldMkLst>
          <pc:docMk/>
          <pc:sldMk cId="0" sldId="278"/>
        </pc:sldMkLst>
      </pc:sldChg>
      <pc:sldChg chg="del">
        <pc:chgData name="Dan Miller" userId="9312318d-6fc1-4aa1-bf63-b61f87e21e71" providerId="ADAL" clId="{44A702C8-22E3-4B13-BFF8-1305ACB016C4}" dt="2020-01-22T23:22:57.078" v="12753" actId="47"/>
        <pc:sldMkLst>
          <pc:docMk/>
          <pc:sldMk cId="1068382997" sldId="279"/>
        </pc:sldMkLst>
      </pc:sldChg>
      <pc:sldChg chg="del">
        <pc:chgData name="Dan Miller" userId="9312318d-6fc1-4aa1-bf63-b61f87e21e71" providerId="ADAL" clId="{44A702C8-22E3-4B13-BFF8-1305ACB016C4}" dt="2020-01-22T23:22:57.078" v="12753" actId="47"/>
        <pc:sldMkLst>
          <pc:docMk/>
          <pc:sldMk cId="223815541" sldId="280"/>
        </pc:sldMkLst>
      </pc:sldChg>
      <pc:sldChg chg="modSp delCm">
        <pc:chgData name="Dan Miller" userId="9312318d-6fc1-4aa1-bf63-b61f87e21e71" providerId="ADAL" clId="{44A702C8-22E3-4B13-BFF8-1305ACB016C4}" dt="2020-01-23T05:04:17.325" v="13519" actId="1592"/>
        <pc:sldMkLst>
          <pc:docMk/>
          <pc:sldMk cId="1977009700" sldId="281"/>
        </pc:sldMkLst>
        <pc:spChg chg="mod">
          <ac:chgData name="Dan Miller" userId="9312318d-6fc1-4aa1-bf63-b61f87e21e71" providerId="ADAL" clId="{44A702C8-22E3-4B13-BFF8-1305ACB016C4}" dt="2020-01-17T05:25:51.365" v="5334" actId="20577"/>
          <ac:spMkLst>
            <pc:docMk/>
            <pc:sldMk cId="1977009700" sldId="281"/>
            <ac:spMk id="17" creationId="{5AE9912C-98EA-4128-BAF0-91C8BAB6E99F}"/>
          </ac:spMkLst>
        </pc:spChg>
        <pc:graphicFrameChg chg="mod modGraphic">
          <ac:chgData name="Dan Miller" userId="9312318d-6fc1-4aa1-bf63-b61f87e21e71" providerId="ADAL" clId="{44A702C8-22E3-4B13-BFF8-1305ACB016C4}" dt="2020-01-22T23:17:37.523" v="12715" actId="14100"/>
          <ac:graphicFrameMkLst>
            <pc:docMk/>
            <pc:sldMk cId="1977009700" sldId="281"/>
            <ac:graphicFrameMk id="6" creationId="{70D770D4-DF7D-4F9F-B764-DCF35D8D068A}"/>
          </ac:graphicFrameMkLst>
        </pc:graphicFrameChg>
      </pc:sldChg>
      <pc:sldChg chg="del">
        <pc:chgData name="Dan Miller" userId="9312318d-6fc1-4aa1-bf63-b61f87e21e71" providerId="ADAL" clId="{44A702C8-22E3-4B13-BFF8-1305ACB016C4}" dt="2020-01-22T23:22:57.078" v="12753" actId="47"/>
        <pc:sldMkLst>
          <pc:docMk/>
          <pc:sldMk cId="1623983384" sldId="282"/>
        </pc:sldMkLst>
      </pc:sldChg>
      <pc:sldChg chg="del">
        <pc:chgData name="Dan Miller" userId="9312318d-6fc1-4aa1-bf63-b61f87e21e71" providerId="ADAL" clId="{44A702C8-22E3-4B13-BFF8-1305ACB016C4}" dt="2020-01-22T23:22:57.078" v="12753" actId="47"/>
        <pc:sldMkLst>
          <pc:docMk/>
          <pc:sldMk cId="2415891489" sldId="283"/>
        </pc:sldMkLst>
      </pc:sldChg>
      <pc:sldChg chg="del">
        <pc:chgData name="Dan Miller" userId="9312318d-6fc1-4aa1-bf63-b61f87e21e71" providerId="ADAL" clId="{44A702C8-22E3-4B13-BFF8-1305ACB016C4}" dt="2020-01-22T23:22:57.078" v="12753" actId="47"/>
        <pc:sldMkLst>
          <pc:docMk/>
          <pc:sldMk cId="1498135870" sldId="284"/>
        </pc:sldMkLst>
      </pc:sldChg>
      <pc:sldChg chg="del">
        <pc:chgData name="Dan Miller" userId="9312318d-6fc1-4aa1-bf63-b61f87e21e71" providerId="ADAL" clId="{44A702C8-22E3-4B13-BFF8-1305ACB016C4}" dt="2020-01-22T23:22:57.078" v="12753" actId="47"/>
        <pc:sldMkLst>
          <pc:docMk/>
          <pc:sldMk cId="4193857547" sldId="287"/>
        </pc:sldMkLst>
      </pc:sldChg>
      <pc:sldChg chg="del">
        <pc:chgData name="Dan Miller" userId="9312318d-6fc1-4aa1-bf63-b61f87e21e71" providerId="ADAL" clId="{44A702C8-22E3-4B13-BFF8-1305ACB016C4}" dt="2020-01-22T23:22:57.078" v="12753" actId="47"/>
        <pc:sldMkLst>
          <pc:docMk/>
          <pc:sldMk cId="1597489820" sldId="288"/>
        </pc:sldMkLst>
      </pc:sldChg>
      <pc:sldChg chg="del">
        <pc:chgData name="Dan Miller" userId="9312318d-6fc1-4aa1-bf63-b61f87e21e71" providerId="ADAL" clId="{44A702C8-22E3-4B13-BFF8-1305ACB016C4}" dt="2020-01-22T23:22:57.078" v="12753" actId="47"/>
        <pc:sldMkLst>
          <pc:docMk/>
          <pc:sldMk cId="631188358" sldId="289"/>
        </pc:sldMkLst>
      </pc:sldChg>
      <pc:sldChg chg="del">
        <pc:chgData name="Dan Miller" userId="9312318d-6fc1-4aa1-bf63-b61f87e21e71" providerId="ADAL" clId="{44A702C8-22E3-4B13-BFF8-1305ACB016C4}" dt="2020-01-22T23:22:57.078" v="12753" actId="47"/>
        <pc:sldMkLst>
          <pc:docMk/>
          <pc:sldMk cId="2602667342" sldId="290"/>
        </pc:sldMkLst>
      </pc:sldChg>
      <pc:sldChg chg="del">
        <pc:chgData name="Dan Miller" userId="9312318d-6fc1-4aa1-bf63-b61f87e21e71" providerId="ADAL" clId="{44A702C8-22E3-4B13-BFF8-1305ACB016C4}" dt="2020-01-22T23:22:57.078" v="12753" actId="47"/>
        <pc:sldMkLst>
          <pc:docMk/>
          <pc:sldMk cId="3572984780" sldId="291"/>
        </pc:sldMkLst>
      </pc:sldChg>
      <pc:sldChg chg="del">
        <pc:chgData name="Dan Miller" userId="9312318d-6fc1-4aa1-bf63-b61f87e21e71" providerId="ADAL" clId="{44A702C8-22E3-4B13-BFF8-1305ACB016C4}" dt="2020-01-22T23:22:57.078" v="12753" actId="47"/>
        <pc:sldMkLst>
          <pc:docMk/>
          <pc:sldMk cId="78401371" sldId="292"/>
        </pc:sldMkLst>
      </pc:sldChg>
      <pc:sldChg chg="del">
        <pc:chgData name="Dan Miller" userId="9312318d-6fc1-4aa1-bf63-b61f87e21e71" providerId="ADAL" clId="{44A702C8-22E3-4B13-BFF8-1305ACB016C4}" dt="2020-01-22T23:22:57.078" v="12753" actId="47"/>
        <pc:sldMkLst>
          <pc:docMk/>
          <pc:sldMk cId="1648205011" sldId="293"/>
        </pc:sldMkLst>
      </pc:sldChg>
      <pc:sldChg chg="del">
        <pc:chgData name="Dan Miller" userId="9312318d-6fc1-4aa1-bf63-b61f87e21e71" providerId="ADAL" clId="{44A702C8-22E3-4B13-BFF8-1305ACB016C4}" dt="2020-01-22T23:22:57.078" v="12753" actId="47"/>
        <pc:sldMkLst>
          <pc:docMk/>
          <pc:sldMk cId="2747496661" sldId="294"/>
        </pc:sldMkLst>
      </pc:sldChg>
      <pc:sldChg chg="del">
        <pc:chgData name="Dan Miller" userId="9312318d-6fc1-4aa1-bf63-b61f87e21e71" providerId="ADAL" clId="{44A702C8-22E3-4B13-BFF8-1305ACB016C4}" dt="2020-01-22T23:22:57.078" v="12753" actId="47"/>
        <pc:sldMkLst>
          <pc:docMk/>
          <pc:sldMk cId="1902455837" sldId="295"/>
        </pc:sldMkLst>
      </pc:sldChg>
      <pc:sldChg chg="del">
        <pc:chgData name="Dan Miller" userId="9312318d-6fc1-4aa1-bf63-b61f87e21e71" providerId="ADAL" clId="{44A702C8-22E3-4B13-BFF8-1305ACB016C4}" dt="2020-01-22T23:22:57.078" v="12753" actId="47"/>
        <pc:sldMkLst>
          <pc:docMk/>
          <pc:sldMk cId="1723508444" sldId="296"/>
        </pc:sldMkLst>
      </pc:sldChg>
      <pc:sldChg chg="del">
        <pc:chgData name="Dan Miller" userId="9312318d-6fc1-4aa1-bf63-b61f87e21e71" providerId="ADAL" clId="{44A702C8-22E3-4B13-BFF8-1305ACB016C4}" dt="2020-01-22T23:22:57.078" v="12753" actId="47"/>
        <pc:sldMkLst>
          <pc:docMk/>
          <pc:sldMk cId="3757019252" sldId="297"/>
        </pc:sldMkLst>
      </pc:sldChg>
      <pc:sldChg chg="del">
        <pc:chgData name="Dan Miller" userId="9312318d-6fc1-4aa1-bf63-b61f87e21e71" providerId="ADAL" clId="{44A702C8-22E3-4B13-BFF8-1305ACB016C4}" dt="2020-01-22T23:22:57.078" v="12753" actId="47"/>
        <pc:sldMkLst>
          <pc:docMk/>
          <pc:sldMk cId="1649032356" sldId="298"/>
        </pc:sldMkLst>
      </pc:sldChg>
      <pc:sldChg chg="del">
        <pc:chgData name="Dan Miller" userId="9312318d-6fc1-4aa1-bf63-b61f87e21e71" providerId="ADAL" clId="{44A702C8-22E3-4B13-BFF8-1305ACB016C4}" dt="2020-01-22T23:22:57.078" v="12753" actId="47"/>
        <pc:sldMkLst>
          <pc:docMk/>
          <pc:sldMk cId="4009357619" sldId="299"/>
        </pc:sldMkLst>
      </pc:sldChg>
      <pc:sldChg chg="del">
        <pc:chgData name="Dan Miller" userId="9312318d-6fc1-4aa1-bf63-b61f87e21e71" providerId="ADAL" clId="{44A702C8-22E3-4B13-BFF8-1305ACB016C4}" dt="2020-01-22T23:22:57.078" v="12753" actId="47"/>
        <pc:sldMkLst>
          <pc:docMk/>
          <pc:sldMk cId="926599987" sldId="300"/>
        </pc:sldMkLst>
      </pc:sldChg>
      <pc:sldChg chg="del">
        <pc:chgData name="Dan Miller" userId="9312318d-6fc1-4aa1-bf63-b61f87e21e71" providerId="ADAL" clId="{44A702C8-22E3-4B13-BFF8-1305ACB016C4}" dt="2020-01-22T23:22:57.078" v="12753" actId="47"/>
        <pc:sldMkLst>
          <pc:docMk/>
          <pc:sldMk cId="1163065893" sldId="301"/>
        </pc:sldMkLst>
      </pc:sldChg>
      <pc:sldChg chg="del">
        <pc:chgData name="Dan Miller" userId="9312318d-6fc1-4aa1-bf63-b61f87e21e71" providerId="ADAL" clId="{44A702C8-22E3-4B13-BFF8-1305ACB016C4}" dt="2020-01-22T23:22:57.078" v="12753" actId="47"/>
        <pc:sldMkLst>
          <pc:docMk/>
          <pc:sldMk cId="823197396" sldId="302"/>
        </pc:sldMkLst>
      </pc:sldChg>
      <pc:sldChg chg="del">
        <pc:chgData name="Dan Miller" userId="9312318d-6fc1-4aa1-bf63-b61f87e21e71" providerId="ADAL" clId="{44A702C8-22E3-4B13-BFF8-1305ACB016C4}" dt="2020-01-22T23:22:57.078" v="12753" actId="47"/>
        <pc:sldMkLst>
          <pc:docMk/>
          <pc:sldMk cId="2889772466" sldId="303"/>
        </pc:sldMkLst>
      </pc:sldChg>
      <pc:sldChg chg="del">
        <pc:chgData name="Dan Miller" userId="9312318d-6fc1-4aa1-bf63-b61f87e21e71" providerId="ADAL" clId="{44A702C8-22E3-4B13-BFF8-1305ACB016C4}" dt="2020-01-22T23:22:57.078" v="12753" actId="47"/>
        <pc:sldMkLst>
          <pc:docMk/>
          <pc:sldMk cId="145261109" sldId="304"/>
        </pc:sldMkLst>
      </pc:sldChg>
      <pc:sldChg chg="addSp delSp modSp delCm">
        <pc:chgData name="Dan Miller" userId="9312318d-6fc1-4aa1-bf63-b61f87e21e71" providerId="ADAL" clId="{44A702C8-22E3-4B13-BFF8-1305ACB016C4}" dt="2020-01-23T04:24:16.654" v="13505" actId="1592"/>
        <pc:sldMkLst>
          <pc:docMk/>
          <pc:sldMk cId="1489563582" sldId="306"/>
        </pc:sldMkLst>
        <pc:spChg chg="mod">
          <ac:chgData name="Dan Miller" userId="9312318d-6fc1-4aa1-bf63-b61f87e21e71" providerId="ADAL" clId="{44A702C8-22E3-4B13-BFF8-1305ACB016C4}" dt="2020-01-17T05:26:49.389" v="5343" actId="20577"/>
          <ac:spMkLst>
            <pc:docMk/>
            <pc:sldMk cId="1489563582" sldId="306"/>
            <ac:spMk id="17" creationId="{5AE9912C-98EA-4128-BAF0-91C8BAB6E99F}"/>
          </ac:spMkLst>
        </pc:spChg>
        <pc:graphicFrameChg chg="del">
          <ac:chgData name="Dan Miller" userId="9312318d-6fc1-4aa1-bf63-b61f87e21e71" providerId="ADAL" clId="{44A702C8-22E3-4B13-BFF8-1305ACB016C4}" dt="2020-01-17T02:58:51.347" v="1775" actId="478"/>
          <ac:graphicFrameMkLst>
            <pc:docMk/>
            <pc:sldMk cId="1489563582" sldId="306"/>
            <ac:graphicFrameMk id="6" creationId="{70D770D4-DF7D-4F9F-B764-DCF35D8D068A}"/>
          </ac:graphicFrameMkLst>
        </pc:graphicFrameChg>
        <pc:graphicFrameChg chg="add mod modGraphic">
          <ac:chgData name="Dan Miller" userId="9312318d-6fc1-4aa1-bf63-b61f87e21e71" providerId="ADAL" clId="{44A702C8-22E3-4B13-BFF8-1305ACB016C4}" dt="2020-01-17T03:01:11.334" v="1942" actId="313"/>
          <ac:graphicFrameMkLst>
            <pc:docMk/>
            <pc:sldMk cId="1489563582" sldId="306"/>
            <ac:graphicFrameMk id="8" creationId="{CBC7B476-18CD-4338-B625-A3EBA6C0643E}"/>
          </ac:graphicFrameMkLst>
        </pc:graphicFrameChg>
      </pc:sldChg>
      <pc:sldChg chg="addSp delSp modSp">
        <pc:chgData name="Dan Miller" userId="9312318d-6fc1-4aa1-bf63-b61f87e21e71" providerId="ADAL" clId="{44A702C8-22E3-4B13-BFF8-1305ACB016C4}" dt="2020-01-17T05:27:08.012" v="5344" actId="20577"/>
        <pc:sldMkLst>
          <pc:docMk/>
          <pc:sldMk cId="3556703647" sldId="307"/>
        </pc:sldMkLst>
        <pc:spChg chg="mod">
          <ac:chgData name="Dan Miller" userId="9312318d-6fc1-4aa1-bf63-b61f87e21e71" providerId="ADAL" clId="{44A702C8-22E3-4B13-BFF8-1305ACB016C4}" dt="2020-01-17T05:27:08.012" v="5344" actId="20577"/>
          <ac:spMkLst>
            <pc:docMk/>
            <pc:sldMk cId="3556703647" sldId="307"/>
            <ac:spMk id="8" creationId="{F5FAA9CF-428C-46C2-89F1-30FBB174100C}"/>
          </ac:spMkLst>
        </pc:spChg>
        <pc:graphicFrameChg chg="del">
          <ac:chgData name="Dan Miller" userId="9312318d-6fc1-4aa1-bf63-b61f87e21e71" providerId="ADAL" clId="{44A702C8-22E3-4B13-BFF8-1305ACB016C4}" dt="2020-01-17T03:04:53.865" v="2241" actId="478"/>
          <ac:graphicFrameMkLst>
            <pc:docMk/>
            <pc:sldMk cId="3556703647" sldId="307"/>
            <ac:graphicFrameMk id="6" creationId="{70D770D4-DF7D-4F9F-B764-DCF35D8D068A}"/>
          </ac:graphicFrameMkLst>
        </pc:graphicFrameChg>
        <pc:graphicFrameChg chg="add modGraphic">
          <ac:chgData name="Dan Miller" userId="9312318d-6fc1-4aa1-bf63-b61f87e21e71" providerId="ADAL" clId="{44A702C8-22E3-4B13-BFF8-1305ACB016C4}" dt="2020-01-17T03:05:20.698" v="2274" actId="20577"/>
          <ac:graphicFrameMkLst>
            <pc:docMk/>
            <pc:sldMk cId="3556703647" sldId="307"/>
            <ac:graphicFrameMk id="9" creationId="{94BCC910-A707-4ABA-BAE6-092CA098537E}"/>
          </ac:graphicFrameMkLst>
        </pc:graphicFrameChg>
      </pc:sldChg>
      <pc:sldChg chg="modSp">
        <pc:chgData name="Dan Miller" userId="9312318d-6fc1-4aa1-bf63-b61f87e21e71" providerId="ADAL" clId="{44A702C8-22E3-4B13-BFF8-1305ACB016C4}" dt="2020-01-17T02:25:11.538" v="44" actId="14100"/>
        <pc:sldMkLst>
          <pc:docMk/>
          <pc:sldMk cId="2987001713" sldId="308"/>
        </pc:sldMkLst>
        <pc:spChg chg="mod">
          <ac:chgData name="Dan Miller" userId="9312318d-6fc1-4aa1-bf63-b61f87e21e71" providerId="ADAL" clId="{44A702C8-22E3-4B13-BFF8-1305ACB016C4}" dt="2020-01-17T02:25:11.538" v="44" actId="14100"/>
          <ac:spMkLst>
            <pc:docMk/>
            <pc:sldMk cId="2987001713" sldId="308"/>
            <ac:spMk id="17" creationId="{5AE9912C-98EA-4128-BAF0-91C8BAB6E99F}"/>
          </ac:spMkLst>
        </pc:spChg>
      </pc:sldChg>
      <pc:sldChg chg="modSp">
        <pc:chgData name="Dan Miller" userId="9312318d-6fc1-4aa1-bf63-b61f87e21e71" providerId="ADAL" clId="{44A702C8-22E3-4B13-BFF8-1305ACB016C4}" dt="2020-01-17T03:14:17.613" v="2529" actId="207"/>
        <pc:sldMkLst>
          <pc:docMk/>
          <pc:sldMk cId="1432129794" sldId="309"/>
        </pc:sldMkLst>
        <pc:spChg chg="mod">
          <ac:chgData name="Dan Miller" userId="9312318d-6fc1-4aa1-bf63-b61f87e21e71" providerId="ADAL" clId="{44A702C8-22E3-4B13-BFF8-1305ACB016C4}" dt="2020-01-17T02:30:57.315" v="276" actId="20577"/>
          <ac:spMkLst>
            <pc:docMk/>
            <pc:sldMk cId="1432129794" sldId="309"/>
            <ac:spMk id="8" creationId="{F5FAA9CF-428C-46C2-89F1-30FBB174100C}"/>
          </ac:spMkLst>
        </pc:spChg>
        <pc:spChg chg="mod">
          <ac:chgData name="Dan Miller" userId="9312318d-6fc1-4aa1-bf63-b61f87e21e71" providerId="ADAL" clId="{44A702C8-22E3-4B13-BFF8-1305ACB016C4}" dt="2020-01-17T02:29:58.809" v="210" actId="20577"/>
          <ac:spMkLst>
            <pc:docMk/>
            <pc:sldMk cId="1432129794" sldId="309"/>
            <ac:spMk id="16" creationId="{0FD8B14E-7CCF-42C8-9E9F-051852995464}"/>
          </ac:spMkLst>
        </pc:spChg>
        <pc:graphicFrameChg chg="modGraphic">
          <ac:chgData name="Dan Miller" userId="9312318d-6fc1-4aa1-bf63-b61f87e21e71" providerId="ADAL" clId="{44A702C8-22E3-4B13-BFF8-1305ACB016C4}" dt="2020-01-17T03:14:17.613" v="2529" actId="207"/>
          <ac:graphicFrameMkLst>
            <pc:docMk/>
            <pc:sldMk cId="1432129794" sldId="309"/>
            <ac:graphicFrameMk id="6" creationId="{70D770D4-DF7D-4F9F-B764-DCF35D8D068A}"/>
          </ac:graphicFrameMkLst>
        </pc:graphicFrameChg>
      </pc:sldChg>
      <pc:sldChg chg="modSp">
        <pc:chgData name="Dan Miller" userId="9312318d-6fc1-4aa1-bf63-b61f87e21e71" providerId="ADAL" clId="{44A702C8-22E3-4B13-BFF8-1305ACB016C4}" dt="2020-01-17T02:46:58.704" v="1005" actId="12"/>
        <pc:sldMkLst>
          <pc:docMk/>
          <pc:sldMk cId="3288586547" sldId="310"/>
        </pc:sldMkLst>
        <pc:spChg chg="mod">
          <ac:chgData name="Dan Miller" userId="9312318d-6fc1-4aa1-bf63-b61f87e21e71" providerId="ADAL" clId="{44A702C8-22E3-4B13-BFF8-1305ACB016C4}" dt="2020-01-17T02:44:39.274" v="924" actId="14100"/>
          <ac:spMkLst>
            <pc:docMk/>
            <pc:sldMk cId="3288586547" sldId="310"/>
            <ac:spMk id="17" creationId="{5AE9912C-98EA-4128-BAF0-91C8BAB6E99F}"/>
          </ac:spMkLst>
        </pc:spChg>
        <pc:graphicFrameChg chg="mod modGraphic">
          <ac:chgData name="Dan Miller" userId="9312318d-6fc1-4aa1-bf63-b61f87e21e71" providerId="ADAL" clId="{44A702C8-22E3-4B13-BFF8-1305ACB016C4}" dt="2020-01-17T02:46:58.704" v="1005" actId="12"/>
          <ac:graphicFrameMkLst>
            <pc:docMk/>
            <pc:sldMk cId="3288586547" sldId="310"/>
            <ac:graphicFrameMk id="6" creationId="{70D770D4-DF7D-4F9F-B764-DCF35D8D068A}"/>
          </ac:graphicFrameMkLst>
        </pc:graphicFrameChg>
      </pc:sldChg>
      <pc:sldChg chg="modSp">
        <pc:chgData name="Dan Miller" userId="9312318d-6fc1-4aa1-bf63-b61f87e21e71" providerId="ADAL" clId="{44A702C8-22E3-4B13-BFF8-1305ACB016C4}" dt="2020-01-17T03:11:45.760" v="2447" actId="20577"/>
        <pc:sldMkLst>
          <pc:docMk/>
          <pc:sldMk cId="2613222094" sldId="311"/>
        </pc:sldMkLst>
        <pc:spChg chg="mod">
          <ac:chgData name="Dan Miller" userId="9312318d-6fc1-4aa1-bf63-b61f87e21e71" providerId="ADAL" clId="{44A702C8-22E3-4B13-BFF8-1305ACB016C4}" dt="2020-01-17T03:11:01.409" v="2422" actId="20577"/>
          <ac:spMkLst>
            <pc:docMk/>
            <pc:sldMk cId="2613222094" sldId="311"/>
            <ac:spMk id="8" creationId="{F5FAA9CF-428C-46C2-89F1-30FBB174100C}"/>
          </ac:spMkLst>
        </pc:spChg>
        <pc:graphicFrameChg chg="mod modGraphic">
          <ac:chgData name="Dan Miller" userId="9312318d-6fc1-4aa1-bf63-b61f87e21e71" providerId="ADAL" clId="{44A702C8-22E3-4B13-BFF8-1305ACB016C4}" dt="2020-01-17T03:11:45.760" v="2447" actId="20577"/>
          <ac:graphicFrameMkLst>
            <pc:docMk/>
            <pc:sldMk cId="2613222094" sldId="311"/>
            <ac:graphicFrameMk id="6" creationId="{70D770D4-DF7D-4F9F-B764-DCF35D8D068A}"/>
          </ac:graphicFrameMkLst>
        </pc:graphicFrameChg>
      </pc:sldChg>
      <pc:sldChg chg="modSp delCm">
        <pc:chgData name="Dan Miller" userId="9312318d-6fc1-4aa1-bf63-b61f87e21e71" providerId="ADAL" clId="{44A702C8-22E3-4B13-BFF8-1305ACB016C4}" dt="2020-01-23T02:06:39.504" v="13503" actId="1592"/>
        <pc:sldMkLst>
          <pc:docMk/>
          <pc:sldMk cId="3767910886" sldId="312"/>
        </pc:sldMkLst>
        <pc:spChg chg="mod">
          <ac:chgData name="Dan Miller" userId="9312318d-6fc1-4aa1-bf63-b61f87e21e71" providerId="ADAL" clId="{44A702C8-22E3-4B13-BFF8-1305ACB016C4}" dt="2020-01-20T01:34:25.083" v="7599" actId="20577"/>
          <ac:spMkLst>
            <pc:docMk/>
            <pc:sldMk cId="3767910886" sldId="312"/>
            <ac:spMk id="16" creationId="{0FD8B14E-7CCF-42C8-9E9F-051852995464}"/>
          </ac:spMkLst>
        </pc:spChg>
        <pc:spChg chg="mod">
          <ac:chgData name="Dan Miller" userId="9312318d-6fc1-4aa1-bf63-b61f87e21e71" providerId="ADAL" clId="{44A702C8-22E3-4B13-BFF8-1305ACB016C4}" dt="2020-01-23T02:06:35.210" v="13501" actId="12"/>
          <ac:spMkLst>
            <pc:docMk/>
            <pc:sldMk cId="3767910886" sldId="312"/>
            <ac:spMk id="17" creationId="{5AE9912C-98EA-4128-BAF0-91C8BAB6E99F}"/>
          </ac:spMkLst>
        </pc:spChg>
        <pc:graphicFrameChg chg="mod modGraphic">
          <ac:chgData name="Dan Miller" userId="9312318d-6fc1-4aa1-bf63-b61f87e21e71" providerId="ADAL" clId="{44A702C8-22E3-4B13-BFF8-1305ACB016C4}" dt="2020-01-17T05:42:31.781" v="6455" actId="1076"/>
          <ac:graphicFrameMkLst>
            <pc:docMk/>
            <pc:sldMk cId="3767910886" sldId="312"/>
            <ac:graphicFrameMk id="6" creationId="{70D770D4-DF7D-4F9F-B764-DCF35D8D068A}"/>
          </ac:graphicFrameMkLst>
        </pc:graphicFrameChg>
      </pc:sldChg>
      <pc:sldChg chg="modSp">
        <pc:chgData name="Dan Miller" userId="9312318d-6fc1-4aa1-bf63-b61f87e21e71" providerId="ADAL" clId="{44A702C8-22E3-4B13-BFF8-1305ACB016C4}" dt="2020-01-20T01:39:12.394" v="7862" actId="20577"/>
        <pc:sldMkLst>
          <pc:docMk/>
          <pc:sldMk cId="1701085422" sldId="313"/>
        </pc:sldMkLst>
        <pc:spChg chg="mod">
          <ac:chgData name="Dan Miller" userId="9312318d-6fc1-4aa1-bf63-b61f87e21e71" providerId="ADAL" clId="{44A702C8-22E3-4B13-BFF8-1305ACB016C4}" dt="2020-01-20T01:32:25.958" v="7537" actId="20577"/>
          <ac:spMkLst>
            <pc:docMk/>
            <pc:sldMk cId="1701085422" sldId="313"/>
            <ac:spMk id="8" creationId="{F5FAA9CF-428C-46C2-89F1-30FBB174100C}"/>
          </ac:spMkLst>
        </pc:spChg>
        <pc:spChg chg="mod">
          <ac:chgData name="Dan Miller" userId="9312318d-6fc1-4aa1-bf63-b61f87e21e71" providerId="ADAL" clId="{44A702C8-22E3-4B13-BFF8-1305ACB016C4}" dt="2020-01-20T01:34:29.891" v="7601" actId="20577"/>
          <ac:spMkLst>
            <pc:docMk/>
            <pc:sldMk cId="1701085422" sldId="313"/>
            <ac:spMk id="16" creationId="{0FD8B14E-7CCF-42C8-9E9F-051852995464}"/>
          </ac:spMkLst>
        </pc:spChg>
        <pc:graphicFrameChg chg="mod modGraphic">
          <ac:chgData name="Dan Miller" userId="9312318d-6fc1-4aa1-bf63-b61f87e21e71" providerId="ADAL" clId="{44A702C8-22E3-4B13-BFF8-1305ACB016C4}" dt="2020-01-20T01:39:12.394" v="7862" actId="20577"/>
          <ac:graphicFrameMkLst>
            <pc:docMk/>
            <pc:sldMk cId="1701085422" sldId="313"/>
            <ac:graphicFrameMk id="6" creationId="{70D770D4-DF7D-4F9F-B764-DCF35D8D068A}"/>
          </ac:graphicFrameMkLst>
        </pc:graphicFrameChg>
      </pc:sldChg>
      <pc:sldChg chg="addSp delSp modSp ord delCm">
        <pc:chgData name="Dan Miller" userId="9312318d-6fc1-4aa1-bf63-b61f87e21e71" providerId="ADAL" clId="{44A702C8-22E3-4B13-BFF8-1305ACB016C4}" dt="2020-01-23T01:52:57.089" v="13474" actId="12"/>
        <pc:sldMkLst>
          <pc:docMk/>
          <pc:sldMk cId="257061606" sldId="314"/>
        </pc:sldMkLst>
        <pc:spChg chg="mod">
          <ac:chgData name="Dan Miller" userId="9312318d-6fc1-4aa1-bf63-b61f87e21e71" providerId="ADAL" clId="{44A702C8-22E3-4B13-BFF8-1305ACB016C4}" dt="2020-01-20T02:32:43.375" v="10860" actId="20577"/>
          <ac:spMkLst>
            <pc:docMk/>
            <pc:sldMk cId="257061606" sldId="314"/>
            <ac:spMk id="16" creationId="{0FD8B14E-7CCF-42C8-9E9F-051852995464}"/>
          </ac:spMkLst>
        </pc:spChg>
        <pc:spChg chg="mod">
          <ac:chgData name="Dan Miller" userId="9312318d-6fc1-4aa1-bf63-b61f87e21e71" providerId="ADAL" clId="{44A702C8-22E3-4B13-BFF8-1305ACB016C4}" dt="2020-01-23T01:52:30.650" v="13469" actId="12"/>
          <ac:spMkLst>
            <pc:docMk/>
            <pc:sldMk cId="257061606" sldId="314"/>
            <ac:spMk id="17" creationId="{5AE9912C-98EA-4128-BAF0-91C8BAB6E99F}"/>
          </ac:spMkLst>
        </pc:spChg>
        <pc:graphicFrameChg chg="del mod">
          <ac:chgData name="Dan Miller" userId="9312318d-6fc1-4aa1-bf63-b61f87e21e71" providerId="ADAL" clId="{44A702C8-22E3-4B13-BFF8-1305ACB016C4}" dt="2020-01-20T02:33:41.055" v="10983" actId="478"/>
          <ac:graphicFrameMkLst>
            <pc:docMk/>
            <pc:sldMk cId="257061606" sldId="314"/>
            <ac:graphicFrameMk id="6" creationId="{70D770D4-DF7D-4F9F-B764-DCF35D8D068A}"/>
          </ac:graphicFrameMkLst>
        </pc:graphicFrameChg>
        <pc:graphicFrameChg chg="add mod modGraphic">
          <ac:chgData name="Dan Miller" userId="9312318d-6fc1-4aa1-bf63-b61f87e21e71" providerId="ADAL" clId="{44A702C8-22E3-4B13-BFF8-1305ACB016C4}" dt="2020-01-23T01:52:57.089" v="13474" actId="12"/>
          <ac:graphicFrameMkLst>
            <pc:docMk/>
            <pc:sldMk cId="257061606" sldId="314"/>
            <ac:graphicFrameMk id="9" creationId="{C27C46EF-631A-43E2-9949-76D84CAC05CD}"/>
          </ac:graphicFrameMkLst>
        </pc:graphicFrameChg>
        <pc:picChg chg="del">
          <ac:chgData name="Dan Miller" userId="9312318d-6fc1-4aa1-bf63-b61f87e21e71" providerId="ADAL" clId="{44A702C8-22E3-4B13-BFF8-1305ACB016C4}" dt="2020-01-23T01:42:32.351" v="13322"/>
          <ac:picMkLst>
            <pc:docMk/>
            <pc:sldMk cId="257061606" sldId="314"/>
            <ac:picMk id="8" creationId="{81250DFD-A4C6-4124-98A1-70399DA0DAC4}"/>
          </ac:picMkLst>
        </pc:picChg>
      </pc:sldChg>
      <pc:sldChg chg="addSp delSp modSp ord delCm">
        <pc:chgData name="Dan Miller" userId="9312318d-6fc1-4aa1-bf63-b61f87e21e71" providerId="ADAL" clId="{44A702C8-22E3-4B13-BFF8-1305ACB016C4}" dt="2020-01-23T01:42:34.506" v="13323"/>
        <pc:sldMkLst>
          <pc:docMk/>
          <pc:sldMk cId="918821293" sldId="315"/>
        </pc:sldMkLst>
        <pc:spChg chg="add del mod">
          <ac:chgData name="Dan Miller" userId="9312318d-6fc1-4aa1-bf63-b61f87e21e71" providerId="ADAL" clId="{44A702C8-22E3-4B13-BFF8-1305ACB016C4}" dt="2020-01-20T02:30:12.288" v="10779" actId="478"/>
          <ac:spMkLst>
            <pc:docMk/>
            <pc:sldMk cId="918821293" sldId="315"/>
            <ac:spMk id="3" creationId="{E5E3B648-2A8F-4BA8-AAB4-0E4FB3B198A8}"/>
          </ac:spMkLst>
        </pc:spChg>
        <pc:spChg chg="del">
          <ac:chgData name="Dan Miller" userId="9312318d-6fc1-4aa1-bf63-b61f87e21e71" providerId="ADAL" clId="{44A702C8-22E3-4B13-BFF8-1305ACB016C4}" dt="2020-01-20T02:30:06.457" v="10777" actId="478"/>
          <ac:spMkLst>
            <pc:docMk/>
            <pc:sldMk cId="918821293" sldId="315"/>
            <ac:spMk id="8" creationId="{F5FAA9CF-428C-46C2-89F1-30FBB174100C}"/>
          </ac:spMkLst>
        </pc:spChg>
        <pc:spChg chg="add mod">
          <ac:chgData name="Dan Miller" userId="9312318d-6fc1-4aa1-bf63-b61f87e21e71" providerId="ADAL" clId="{44A702C8-22E3-4B13-BFF8-1305ACB016C4}" dt="2020-01-20T02:30:48.222" v="10810" actId="14100"/>
          <ac:spMkLst>
            <pc:docMk/>
            <pc:sldMk cId="918821293" sldId="315"/>
            <ac:spMk id="9" creationId="{2AB39BD9-DD2E-464E-A436-52B299CC75E4}"/>
          </ac:spMkLst>
        </pc:spChg>
        <pc:graphicFrameChg chg="del">
          <ac:chgData name="Dan Miller" userId="9312318d-6fc1-4aa1-bf63-b61f87e21e71" providerId="ADAL" clId="{44A702C8-22E3-4B13-BFF8-1305ACB016C4}" dt="2020-01-20T02:30:58.257" v="10811" actId="478"/>
          <ac:graphicFrameMkLst>
            <pc:docMk/>
            <pc:sldMk cId="918821293" sldId="315"/>
            <ac:graphicFrameMk id="6" creationId="{70D770D4-DF7D-4F9F-B764-DCF35D8D068A}"/>
          </ac:graphicFrameMkLst>
        </pc:graphicFrameChg>
        <pc:graphicFrameChg chg="add mod modGraphic">
          <ac:chgData name="Dan Miller" userId="9312318d-6fc1-4aa1-bf63-b61f87e21e71" providerId="ADAL" clId="{44A702C8-22E3-4B13-BFF8-1305ACB016C4}" dt="2020-01-20T02:32:25.794" v="10852" actId="20577"/>
          <ac:graphicFrameMkLst>
            <pc:docMk/>
            <pc:sldMk cId="918821293" sldId="315"/>
            <ac:graphicFrameMk id="10" creationId="{A3EC5B52-743D-4CAD-8928-D2B66A09B3F3}"/>
          </ac:graphicFrameMkLst>
        </pc:graphicFrameChg>
        <pc:picChg chg="add">
          <ac:chgData name="Dan Miller" userId="9312318d-6fc1-4aa1-bf63-b61f87e21e71" providerId="ADAL" clId="{44A702C8-22E3-4B13-BFF8-1305ACB016C4}" dt="2020-01-23T01:42:34.506" v="13323"/>
          <ac:picMkLst>
            <pc:docMk/>
            <pc:sldMk cId="918821293" sldId="315"/>
            <ac:picMk id="8" creationId="{39C54223-FF74-43FD-825B-0E8A2442583B}"/>
          </ac:picMkLst>
        </pc:picChg>
      </pc:sldChg>
      <pc:sldChg chg="modSp">
        <pc:chgData name="Dan Miller" userId="9312318d-6fc1-4aa1-bf63-b61f87e21e71" providerId="ADAL" clId="{44A702C8-22E3-4B13-BFF8-1305ACB016C4}" dt="2020-01-17T02:41:56.284" v="727" actId="14100"/>
        <pc:sldMkLst>
          <pc:docMk/>
          <pc:sldMk cId="1766053247" sldId="317"/>
        </pc:sldMkLst>
        <pc:spChg chg="mod">
          <ac:chgData name="Dan Miller" userId="9312318d-6fc1-4aa1-bf63-b61f87e21e71" providerId="ADAL" clId="{44A702C8-22E3-4B13-BFF8-1305ACB016C4}" dt="2020-01-17T02:41:56.284" v="727" actId="14100"/>
          <ac:spMkLst>
            <pc:docMk/>
            <pc:sldMk cId="1766053247" sldId="317"/>
            <ac:spMk id="8" creationId="{F5FAA9CF-428C-46C2-89F1-30FBB174100C}"/>
          </ac:spMkLst>
        </pc:spChg>
        <pc:graphicFrameChg chg="mod">
          <ac:chgData name="Dan Miller" userId="9312318d-6fc1-4aa1-bf63-b61f87e21e71" providerId="ADAL" clId="{44A702C8-22E3-4B13-BFF8-1305ACB016C4}" dt="2020-01-17T02:41:54.075" v="726" actId="1076"/>
          <ac:graphicFrameMkLst>
            <pc:docMk/>
            <pc:sldMk cId="1766053247" sldId="317"/>
            <ac:graphicFrameMk id="11" creationId="{694FAF08-B70D-4F1C-94DF-21F383BDEE7A}"/>
          </ac:graphicFrameMkLst>
        </pc:graphicFrameChg>
      </pc:sldChg>
      <pc:sldChg chg="modSp">
        <pc:chgData name="Dan Miller" userId="9312318d-6fc1-4aa1-bf63-b61f87e21e71" providerId="ADAL" clId="{44A702C8-22E3-4B13-BFF8-1305ACB016C4}" dt="2020-01-20T02:00:31.313" v="9215" actId="20577"/>
        <pc:sldMkLst>
          <pc:docMk/>
          <pc:sldMk cId="2572895293" sldId="318"/>
        </pc:sldMkLst>
        <pc:spChg chg="mod">
          <ac:chgData name="Dan Miller" userId="9312318d-6fc1-4aa1-bf63-b61f87e21e71" providerId="ADAL" clId="{44A702C8-22E3-4B13-BFF8-1305ACB016C4}" dt="2020-01-20T01:34:46.735" v="7611" actId="20577"/>
          <ac:spMkLst>
            <pc:docMk/>
            <pc:sldMk cId="2572895293" sldId="318"/>
            <ac:spMk id="16" creationId="{0FD8B14E-7CCF-42C8-9E9F-051852995464}"/>
          </ac:spMkLst>
        </pc:spChg>
        <pc:spChg chg="mod">
          <ac:chgData name="Dan Miller" userId="9312318d-6fc1-4aa1-bf63-b61f87e21e71" providerId="ADAL" clId="{44A702C8-22E3-4B13-BFF8-1305ACB016C4}" dt="2020-01-20T02:00:22.415" v="9206" actId="14100"/>
          <ac:spMkLst>
            <pc:docMk/>
            <pc:sldMk cId="2572895293" sldId="318"/>
            <ac:spMk id="17" creationId="{5AE9912C-98EA-4128-BAF0-91C8BAB6E99F}"/>
          </ac:spMkLst>
        </pc:spChg>
        <pc:graphicFrameChg chg="mod modGraphic">
          <ac:chgData name="Dan Miller" userId="9312318d-6fc1-4aa1-bf63-b61f87e21e71" providerId="ADAL" clId="{44A702C8-22E3-4B13-BFF8-1305ACB016C4}" dt="2020-01-20T02:00:31.313" v="9215" actId="20577"/>
          <ac:graphicFrameMkLst>
            <pc:docMk/>
            <pc:sldMk cId="2572895293" sldId="318"/>
            <ac:graphicFrameMk id="6" creationId="{70D770D4-DF7D-4F9F-B764-DCF35D8D068A}"/>
          </ac:graphicFrameMkLst>
        </pc:graphicFrameChg>
      </pc:sldChg>
      <pc:sldChg chg="addSp modSp">
        <pc:chgData name="Dan Miller" userId="9312318d-6fc1-4aa1-bf63-b61f87e21e71" providerId="ADAL" clId="{44A702C8-22E3-4B13-BFF8-1305ACB016C4}" dt="2020-01-22T23:26:06.736" v="12756" actId="14734"/>
        <pc:sldMkLst>
          <pc:docMk/>
          <pc:sldMk cId="3443454182" sldId="319"/>
        </pc:sldMkLst>
        <pc:spChg chg="mod">
          <ac:chgData name="Dan Miller" userId="9312318d-6fc1-4aa1-bf63-b61f87e21e71" providerId="ADAL" clId="{44A702C8-22E3-4B13-BFF8-1305ACB016C4}" dt="2020-01-20T01:50:42.323" v="8627" actId="14100"/>
          <ac:spMkLst>
            <pc:docMk/>
            <pc:sldMk cId="3443454182" sldId="319"/>
            <ac:spMk id="8" creationId="{F5FAA9CF-428C-46C2-89F1-30FBB174100C}"/>
          </ac:spMkLst>
        </pc:spChg>
        <pc:spChg chg="mod">
          <ac:chgData name="Dan Miller" userId="9312318d-6fc1-4aa1-bf63-b61f87e21e71" providerId="ADAL" clId="{44A702C8-22E3-4B13-BFF8-1305ACB016C4}" dt="2020-01-20T01:34:42.549" v="7605" actId="20577"/>
          <ac:spMkLst>
            <pc:docMk/>
            <pc:sldMk cId="3443454182" sldId="319"/>
            <ac:spMk id="16" creationId="{0FD8B14E-7CCF-42C8-9E9F-051852995464}"/>
          </ac:spMkLst>
        </pc:spChg>
        <pc:graphicFrameChg chg="mod modGraphic">
          <ac:chgData name="Dan Miller" userId="9312318d-6fc1-4aa1-bf63-b61f87e21e71" providerId="ADAL" clId="{44A702C8-22E3-4B13-BFF8-1305ACB016C4}" dt="2020-01-22T23:26:06.736" v="12756" actId="14734"/>
          <ac:graphicFrameMkLst>
            <pc:docMk/>
            <pc:sldMk cId="3443454182" sldId="319"/>
            <ac:graphicFrameMk id="6" creationId="{70D770D4-DF7D-4F9F-B764-DCF35D8D068A}"/>
          </ac:graphicFrameMkLst>
        </pc:graphicFrameChg>
        <pc:graphicFrameChg chg="add mod modGraphic">
          <ac:chgData name="Dan Miller" userId="9312318d-6fc1-4aa1-bf63-b61f87e21e71" providerId="ADAL" clId="{44A702C8-22E3-4B13-BFF8-1305ACB016C4}" dt="2020-01-20T01:54:33.512" v="8713" actId="14100"/>
          <ac:graphicFrameMkLst>
            <pc:docMk/>
            <pc:sldMk cId="3443454182" sldId="319"/>
            <ac:graphicFrameMk id="7" creationId="{17ED986C-58A4-43DE-8009-7538A3A32364}"/>
          </ac:graphicFrameMkLst>
        </pc:graphicFrameChg>
      </pc:sldChg>
      <pc:sldChg chg="addSp delSp modSp">
        <pc:chgData name="Dan Miller" userId="9312318d-6fc1-4aa1-bf63-b61f87e21e71" providerId="ADAL" clId="{44A702C8-22E3-4B13-BFF8-1305ACB016C4}" dt="2020-01-20T02:11:46.761" v="9900" actId="20577"/>
        <pc:sldMkLst>
          <pc:docMk/>
          <pc:sldMk cId="3193875165" sldId="320"/>
        </pc:sldMkLst>
        <pc:spChg chg="mod">
          <ac:chgData name="Dan Miller" userId="9312318d-6fc1-4aa1-bf63-b61f87e21e71" providerId="ADAL" clId="{44A702C8-22E3-4B13-BFF8-1305ACB016C4}" dt="2020-01-20T02:10:44.798" v="9829" actId="20577"/>
          <ac:spMkLst>
            <pc:docMk/>
            <pc:sldMk cId="3193875165" sldId="320"/>
            <ac:spMk id="16" creationId="{0FD8B14E-7CCF-42C8-9E9F-051852995464}"/>
          </ac:spMkLst>
        </pc:spChg>
        <pc:spChg chg="mod">
          <ac:chgData name="Dan Miller" userId="9312318d-6fc1-4aa1-bf63-b61f87e21e71" providerId="ADAL" clId="{44A702C8-22E3-4B13-BFF8-1305ACB016C4}" dt="2020-01-20T02:11:46.761" v="9900" actId="20577"/>
          <ac:spMkLst>
            <pc:docMk/>
            <pc:sldMk cId="3193875165" sldId="320"/>
            <ac:spMk id="17" creationId="{5AE9912C-98EA-4128-BAF0-91C8BAB6E99F}"/>
          </ac:spMkLst>
        </pc:spChg>
        <pc:graphicFrameChg chg="del mod">
          <ac:chgData name="Dan Miller" userId="9312318d-6fc1-4aa1-bf63-b61f87e21e71" providerId="ADAL" clId="{44A702C8-22E3-4B13-BFF8-1305ACB016C4}" dt="2020-01-20T02:02:30.656" v="9380" actId="478"/>
          <ac:graphicFrameMkLst>
            <pc:docMk/>
            <pc:sldMk cId="3193875165" sldId="320"/>
            <ac:graphicFrameMk id="6" creationId="{70D770D4-DF7D-4F9F-B764-DCF35D8D068A}"/>
          </ac:graphicFrameMkLst>
        </pc:graphicFrameChg>
        <pc:graphicFrameChg chg="add mod modGraphic">
          <ac:chgData name="Dan Miller" userId="9312318d-6fc1-4aa1-bf63-b61f87e21e71" providerId="ADAL" clId="{44A702C8-22E3-4B13-BFF8-1305ACB016C4}" dt="2020-01-20T02:11:33.131" v="9897" actId="20577"/>
          <ac:graphicFrameMkLst>
            <pc:docMk/>
            <pc:sldMk cId="3193875165" sldId="320"/>
            <ac:graphicFrameMk id="9" creationId="{7E3B1693-1AD2-4007-BF81-0BAF2AF41680}"/>
          </ac:graphicFrameMkLst>
        </pc:graphicFrameChg>
      </pc:sldChg>
      <pc:sldChg chg="addSp delSp modSp">
        <pc:chgData name="Dan Miller" userId="9312318d-6fc1-4aa1-bf63-b61f87e21e71" providerId="ADAL" clId="{44A702C8-22E3-4B13-BFF8-1305ACB016C4}" dt="2020-01-23T01:35:45.495" v="13232" actId="1076"/>
        <pc:sldMkLst>
          <pc:docMk/>
          <pc:sldMk cId="3438693093" sldId="321"/>
        </pc:sldMkLst>
        <pc:spChg chg="mod">
          <ac:chgData name="Dan Miller" userId="9312318d-6fc1-4aa1-bf63-b61f87e21e71" providerId="ADAL" clId="{44A702C8-22E3-4B13-BFF8-1305ACB016C4}" dt="2020-01-20T02:10:21.515" v="9822" actId="20577"/>
          <ac:spMkLst>
            <pc:docMk/>
            <pc:sldMk cId="3438693093" sldId="321"/>
            <ac:spMk id="8" creationId="{F5FAA9CF-428C-46C2-89F1-30FBB174100C}"/>
          </ac:spMkLst>
        </pc:spChg>
        <pc:spChg chg="mod">
          <ac:chgData name="Dan Miller" userId="9312318d-6fc1-4aa1-bf63-b61f87e21e71" providerId="ADAL" clId="{44A702C8-22E3-4B13-BFF8-1305ACB016C4}" dt="2020-01-20T02:10:51.939" v="9846" actId="20577"/>
          <ac:spMkLst>
            <pc:docMk/>
            <pc:sldMk cId="3438693093" sldId="321"/>
            <ac:spMk id="16" creationId="{0FD8B14E-7CCF-42C8-9E9F-051852995464}"/>
          </ac:spMkLst>
        </pc:spChg>
        <pc:graphicFrameChg chg="del">
          <ac:chgData name="Dan Miller" userId="9312318d-6fc1-4aa1-bf63-b61f87e21e71" providerId="ADAL" clId="{44A702C8-22E3-4B13-BFF8-1305ACB016C4}" dt="2020-01-20T02:10:28.652" v="9823" actId="478"/>
          <ac:graphicFrameMkLst>
            <pc:docMk/>
            <pc:sldMk cId="3438693093" sldId="321"/>
            <ac:graphicFrameMk id="6" creationId="{70D770D4-DF7D-4F9F-B764-DCF35D8D068A}"/>
          </ac:graphicFrameMkLst>
        </pc:graphicFrameChg>
        <pc:graphicFrameChg chg="add mod modGraphic">
          <ac:chgData name="Dan Miller" userId="9312318d-6fc1-4aa1-bf63-b61f87e21e71" providerId="ADAL" clId="{44A702C8-22E3-4B13-BFF8-1305ACB016C4}" dt="2020-01-23T01:35:45.495" v="13232" actId="1076"/>
          <ac:graphicFrameMkLst>
            <pc:docMk/>
            <pc:sldMk cId="3438693093" sldId="321"/>
            <ac:graphicFrameMk id="9" creationId="{1D7ED855-7CC2-45D1-992C-113D531A679A}"/>
          </ac:graphicFrameMkLst>
        </pc:graphicFrameChg>
      </pc:sldChg>
      <pc:sldChg chg="addSp delSp modSp">
        <pc:chgData name="Dan Miller" userId="9312318d-6fc1-4aa1-bf63-b61f87e21e71" providerId="ADAL" clId="{44A702C8-22E3-4B13-BFF8-1305ACB016C4}" dt="2020-01-20T02:21:43.321" v="10413"/>
        <pc:sldMkLst>
          <pc:docMk/>
          <pc:sldMk cId="3523741602" sldId="322"/>
        </pc:sldMkLst>
        <pc:spChg chg="mod">
          <ac:chgData name="Dan Miller" userId="9312318d-6fc1-4aa1-bf63-b61f87e21e71" providerId="ADAL" clId="{44A702C8-22E3-4B13-BFF8-1305ACB016C4}" dt="2020-01-20T02:20:06.707" v="10329" actId="20577"/>
          <ac:spMkLst>
            <pc:docMk/>
            <pc:sldMk cId="3523741602" sldId="322"/>
            <ac:spMk id="17" creationId="{5AE9912C-98EA-4128-BAF0-91C8BAB6E99F}"/>
          </ac:spMkLst>
        </pc:spChg>
        <pc:graphicFrameChg chg="del mod modGraphic">
          <ac:chgData name="Dan Miller" userId="9312318d-6fc1-4aa1-bf63-b61f87e21e71" providerId="ADAL" clId="{44A702C8-22E3-4B13-BFF8-1305ACB016C4}" dt="2020-01-20T02:19:32.588" v="10311" actId="478"/>
          <ac:graphicFrameMkLst>
            <pc:docMk/>
            <pc:sldMk cId="3523741602" sldId="322"/>
            <ac:graphicFrameMk id="6" creationId="{70D770D4-DF7D-4F9F-B764-DCF35D8D068A}"/>
          </ac:graphicFrameMkLst>
        </pc:graphicFrameChg>
        <pc:graphicFrameChg chg="add mod modGraphic">
          <ac:chgData name="Dan Miller" userId="9312318d-6fc1-4aa1-bf63-b61f87e21e71" providerId="ADAL" clId="{44A702C8-22E3-4B13-BFF8-1305ACB016C4}" dt="2020-01-20T02:21:43.321" v="10413"/>
          <ac:graphicFrameMkLst>
            <pc:docMk/>
            <pc:sldMk cId="3523741602" sldId="322"/>
            <ac:graphicFrameMk id="9" creationId="{65415FE8-D467-43D6-BBAB-6B8520FE9698}"/>
          </ac:graphicFrameMkLst>
        </pc:graphicFrameChg>
      </pc:sldChg>
      <pc:sldChg chg="modSp delCm">
        <pc:chgData name="Dan Miller" userId="9312318d-6fc1-4aa1-bf63-b61f87e21e71" providerId="ADAL" clId="{44A702C8-22E3-4B13-BFF8-1305ACB016C4}" dt="2020-01-22T23:26:38.930" v="12758" actId="6549"/>
        <pc:sldMkLst>
          <pc:docMk/>
          <pc:sldMk cId="95987324" sldId="323"/>
        </pc:sldMkLst>
        <pc:spChg chg="mod">
          <ac:chgData name="Dan Miller" userId="9312318d-6fc1-4aa1-bf63-b61f87e21e71" providerId="ADAL" clId="{44A702C8-22E3-4B13-BFF8-1305ACB016C4}" dt="2020-01-22T23:26:38.930" v="12758" actId="6549"/>
          <ac:spMkLst>
            <pc:docMk/>
            <pc:sldMk cId="95987324" sldId="323"/>
            <ac:spMk id="8" creationId="{F5FAA9CF-428C-46C2-89F1-30FBB174100C}"/>
          </ac:spMkLst>
        </pc:spChg>
        <pc:spChg chg="mod">
          <ac:chgData name="Dan Miller" userId="9312318d-6fc1-4aa1-bf63-b61f87e21e71" providerId="ADAL" clId="{44A702C8-22E3-4B13-BFF8-1305ACB016C4}" dt="2020-01-20T02:23:44.026" v="10424" actId="20577"/>
          <ac:spMkLst>
            <pc:docMk/>
            <pc:sldMk cId="95987324" sldId="323"/>
            <ac:spMk id="16" creationId="{0FD8B14E-7CCF-42C8-9E9F-051852995464}"/>
          </ac:spMkLst>
        </pc:spChg>
        <pc:graphicFrameChg chg="modGraphic">
          <ac:chgData name="Dan Miller" userId="9312318d-6fc1-4aa1-bf63-b61f87e21e71" providerId="ADAL" clId="{44A702C8-22E3-4B13-BFF8-1305ACB016C4}" dt="2020-01-20T02:27:13.321" v="10776" actId="2165"/>
          <ac:graphicFrameMkLst>
            <pc:docMk/>
            <pc:sldMk cId="95987324" sldId="323"/>
            <ac:graphicFrameMk id="6" creationId="{70D770D4-DF7D-4F9F-B764-DCF35D8D068A}"/>
          </ac:graphicFrameMkLst>
        </pc:graphicFrameChg>
      </pc:sldChg>
      <pc:sldChg chg="modSp">
        <pc:chgData name="Dan Miller" userId="9312318d-6fc1-4aa1-bf63-b61f87e21e71" providerId="ADAL" clId="{44A702C8-22E3-4B13-BFF8-1305ACB016C4}" dt="2020-01-23T01:26:17.674" v="12846" actId="14734"/>
        <pc:sldMkLst>
          <pc:docMk/>
          <pc:sldMk cId="798694844" sldId="324"/>
        </pc:sldMkLst>
        <pc:graphicFrameChg chg="modGraphic">
          <ac:chgData name="Dan Miller" userId="9312318d-6fc1-4aa1-bf63-b61f87e21e71" providerId="ADAL" clId="{44A702C8-22E3-4B13-BFF8-1305ACB016C4}" dt="2020-01-23T01:26:17.674" v="12846" actId="14734"/>
          <ac:graphicFrameMkLst>
            <pc:docMk/>
            <pc:sldMk cId="798694844" sldId="324"/>
            <ac:graphicFrameMk id="6" creationId="{70D770D4-DF7D-4F9F-B764-DCF35D8D068A}"/>
          </ac:graphicFrameMkLst>
        </pc:graphicFrameChg>
      </pc:sldChg>
      <pc:sldChg chg="modSp delCm">
        <pc:chgData name="Dan Miller" userId="9312318d-6fc1-4aa1-bf63-b61f87e21e71" providerId="ADAL" clId="{44A702C8-22E3-4B13-BFF8-1305ACB016C4}" dt="2020-01-23T01:30:15.080" v="13231" actId="14100"/>
        <pc:sldMkLst>
          <pc:docMk/>
          <pc:sldMk cId="767455476" sldId="325"/>
        </pc:sldMkLst>
        <pc:spChg chg="mod">
          <ac:chgData name="Dan Miller" userId="9312318d-6fc1-4aa1-bf63-b61f87e21e71" providerId="ADAL" clId="{44A702C8-22E3-4B13-BFF8-1305ACB016C4}" dt="2020-01-23T01:30:15.080" v="13231" actId="14100"/>
          <ac:spMkLst>
            <pc:docMk/>
            <pc:sldMk cId="767455476" sldId="325"/>
            <ac:spMk id="8" creationId="{F5FAA9CF-428C-46C2-89F1-30FBB174100C}"/>
          </ac:spMkLst>
        </pc:spChg>
        <pc:graphicFrameChg chg="mod modGraphic">
          <ac:chgData name="Dan Miller" userId="9312318d-6fc1-4aa1-bf63-b61f87e21e71" providerId="ADAL" clId="{44A702C8-22E3-4B13-BFF8-1305ACB016C4}" dt="2020-01-23T01:29:36.471" v="13139" actId="1076"/>
          <ac:graphicFrameMkLst>
            <pc:docMk/>
            <pc:sldMk cId="767455476" sldId="325"/>
            <ac:graphicFrameMk id="10" creationId="{C9429224-7020-43CB-90F7-406460BCF8B2}"/>
          </ac:graphicFrameMkLst>
        </pc:graphicFrameChg>
      </pc:sldChg>
      <pc:sldChg chg="addSp delSp modSp delCm">
        <pc:chgData name="Dan Miller" userId="9312318d-6fc1-4aa1-bf63-b61f87e21e71" providerId="ADAL" clId="{44A702C8-22E3-4B13-BFF8-1305ACB016C4}" dt="2020-01-23T03:41:39.571" v="13504" actId="1592"/>
        <pc:sldMkLst>
          <pc:docMk/>
          <pc:sldMk cId="2480760559" sldId="326"/>
        </pc:sldMkLst>
        <pc:spChg chg="mod">
          <ac:chgData name="Dan Miller" userId="9312318d-6fc1-4aa1-bf63-b61f87e21e71" providerId="ADAL" clId="{44A702C8-22E3-4B13-BFF8-1305ACB016C4}" dt="2020-01-17T03:17:39.638" v="2682" actId="20577"/>
          <ac:spMkLst>
            <pc:docMk/>
            <pc:sldMk cId="2480760559" sldId="326"/>
            <ac:spMk id="17" creationId="{5AE9912C-98EA-4128-BAF0-91C8BAB6E99F}"/>
          </ac:spMkLst>
        </pc:spChg>
        <pc:graphicFrameChg chg="del modGraphic">
          <ac:chgData name="Dan Miller" userId="9312318d-6fc1-4aa1-bf63-b61f87e21e71" providerId="ADAL" clId="{44A702C8-22E3-4B13-BFF8-1305ACB016C4}" dt="2020-01-17T03:15:03.800" v="2531" actId="478"/>
          <ac:graphicFrameMkLst>
            <pc:docMk/>
            <pc:sldMk cId="2480760559" sldId="326"/>
            <ac:graphicFrameMk id="6" creationId="{70D770D4-DF7D-4F9F-B764-DCF35D8D068A}"/>
          </ac:graphicFrameMkLst>
        </pc:graphicFrameChg>
        <pc:graphicFrameChg chg="add mod modGraphic">
          <ac:chgData name="Dan Miller" userId="9312318d-6fc1-4aa1-bf63-b61f87e21e71" providerId="ADAL" clId="{44A702C8-22E3-4B13-BFF8-1305ACB016C4}" dt="2020-01-17T03:18:45.148" v="2717" actId="20577"/>
          <ac:graphicFrameMkLst>
            <pc:docMk/>
            <pc:sldMk cId="2480760559" sldId="326"/>
            <ac:graphicFrameMk id="8" creationId="{14E80E7F-C859-4B3E-98E5-7AA81C0ECB45}"/>
          </ac:graphicFrameMkLst>
        </pc:graphicFrameChg>
      </pc:sldChg>
      <pc:sldChg chg="addSp delSp modSp delCm">
        <pc:chgData name="Dan Miller" userId="9312318d-6fc1-4aa1-bf63-b61f87e21e71" providerId="ADAL" clId="{44A702C8-22E3-4B13-BFF8-1305ACB016C4}" dt="2020-01-22T22:48:48.239" v="11322"/>
        <pc:sldMkLst>
          <pc:docMk/>
          <pc:sldMk cId="587695987" sldId="327"/>
        </pc:sldMkLst>
        <pc:spChg chg="mod">
          <ac:chgData name="Dan Miller" userId="9312318d-6fc1-4aa1-bf63-b61f87e21e71" providerId="ADAL" clId="{44A702C8-22E3-4B13-BFF8-1305ACB016C4}" dt="2020-01-17T05:28:56.955" v="5478" actId="20577"/>
          <ac:spMkLst>
            <pc:docMk/>
            <pc:sldMk cId="587695987" sldId="327"/>
            <ac:spMk id="8" creationId="{F5FAA9CF-428C-46C2-89F1-30FBB174100C}"/>
          </ac:spMkLst>
        </pc:spChg>
        <pc:graphicFrameChg chg="del">
          <ac:chgData name="Dan Miller" userId="9312318d-6fc1-4aa1-bf63-b61f87e21e71" providerId="ADAL" clId="{44A702C8-22E3-4B13-BFF8-1305ACB016C4}" dt="2020-01-17T03:33:34.975" v="3055" actId="478"/>
          <ac:graphicFrameMkLst>
            <pc:docMk/>
            <pc:sldMk cId="587695987" sldId="327"/>
            <ac:graphicFrameMk id="6" creationId="{70D770D4-DF7D-4F9F-B764-DCF35D8D068A}"/>
          </ac:graphicFrameMkLst>
        </pc:graphicFrameChg>
        <pc:graphicFrameChg chg="add mod modGraphic">
          <ac:chgData name="Dan Miller" userId="9312318d-6fc1-4aa1-bf63-b61f87e21e71" providerId="ADAL" clId="{44A702C8-22E3-4B13-BFF8-1305ACB016C4}" dt="2020-01-22T22:48:48.239" v="11322"/>
          <ac:graphicFrameMkLst>
            <pc:docMk/>
            <pc:sldMk cId="587695987" sldId="327"/>
            <ac:graphicFrameMk id="7" creationId="{2E5F0B64-DEFC-4509-B9F3-6BC662A4A575}"/>
          </ac:graphicFrameMkLst>
        </pc:graphicFrameChg>
        <pc:picChg chg="mod">
          <ac:chgData name="Dan Miller" userId="9312318d-6fc1-4aa1-bf63-b61f87e21e71" providerId="ADAL" clId="{44A702C8-22E3-4B13-BFF8-1305ACB016C4}" dt="2020-01-16T22:33:24.954" v="42" actId="207"/>
          <ac:picMkLst>
            <pc:docMk/>
            <pc:sldMk cId="587695987" sldId="327"/>
            <ac:picMk id="9" creationId="{B6595806-8C20-4513-A4FC-E8E815CB31A4}"/>
          </ac:picMkLst>
        </pc:picChg>
      </pc:sldChg>
      <pc:sldChg chg="modSp">
        <pc:chgData name="Dan Miller" userId="9312318d-6fc1-4aa1-bf63-b61f87e21e71" providerId="ADAL" clId="{44A702C8-22E3-4B13-BFF8-1305ACB016C4}" dt="2020-01-17T04:53:21.824" v="3734" actId="2165"/>
        <pc:sldMkLst>
          <pc:docMk/>
          <pc:sldMk cId="1452089352" sldId="328"/>
        </pc:sldMkLst>
        <pc:graphicFrameChg chg="mod modGraphic">
          <ac:chgData name="Dan Miller" userId="9312318d-6fc1-4aa1-bf63-b61f87e21e71" providerId="ADAL" clId="{44A702C8-22E3-4B13-BFF8-1305ACB016C4}" dt="2020-01-17T04:53:21.824" v="3734" actId="2165"/>
          <ac:graphicFrameMkLst>
            <pc:docMk/>
            <pc:sldMk cId="1452089352" sldId="328"/>
            <ac:graphicFrameMk id="6" creationId="{70D770D4-DF7D-4F9F-B764-DCF35D8D068A}"/>
          </ac:graphicFrameMkLst>
        </pc:graphicFrameChg>
      </pc:sldChg>
      <pc:sldChg chg="del">
        <pc:chgData name="Dan Miller" userId="9312318d-6fc1-4aa1-bf63-b61f87e21e71" providerId="ADAL" clId="{44A702C8-22E3-4B13-BFF8-1305ACB016C4}" dt="2020-01-17T02:23:50.038" v="43" actId="47"/>
        <pc:sldMkLst>
          <pc:docMk/>
          <pc:sldMk cId="1442928829" sldId="329"/>
        </pc:sldMkLst>
      </pc:sldChg>
      <pc:sldChg chg="modSp delCm">
        <pc:chgData name="Dan Miller" userId="9312318d-6fc1-4aa1-bf63-b61f87e21e71" providerId="ADAL" clId="{44A702C8-22E3-4B13-BFF8-1305ACB016C4}" dt="2020-01-22T23:24:23.626" v="12754" actId="1592"/>
        <pc:sldMkLst>
          <pc:docMk/>
          <pc:sldMk cId="3195909893" sldId="330"/>
        </pc:sldMkLst>
        <pc:spChg chg="mod">
          <ac:chgData name="Dan Miller" userId="9312318d-6fc1-4aa1-bf63-b61f87e21e71" providerId="ADAL" clId="{44A702C8-22E3-4B13-BFF8-1305ACB016C4}" dt="2020-01-17T02:31:24.581" v="277" actId="313"/>
          <ac:spMkLst>
            <pc:docMk/>
            <pc:sldMk cId="3195909893" sldId="330"/>
            <ac:spMk id="17" creationId="{5AE9912C-98EA-4128-BAF0-91C8BAB6E99F}"/>
          </ac:spMkLst>
        </pc:spChg>
      </pc:sldChg>
      <pc:sldChg chg="addSp delSp modSp">
        <pc:chgData name="Dan Miller" userId="9312318d-6fc1-4aa1-bf63-b61f87e21e71" providerId="ADAL" clId="{44A702C8-22E3-4B13-BFF8-1305ACB016C4}" dt="2020-01-23T01:42:59.606" v="13324"/>
        <pc:sldMkLst>
          <pc:docMk/>
          <pc:sldMk cId="930255536" sldId="331"/>
        </pc:sldMkLst>
        <pc:spChg chg="mod">
          <ac:chgData name="Dan Miller" userId="9312318d-6fc1-4aa1-bf63-b61f87e21e71" providerId="ADAL" clId="{44A702C8-22E3-4B13-BFF8-1305ACB016C4}" dt="2020-01-22T23:30:54.724" v="12837" actId="14100"/>
          <ac:spMkLst>
            <pc:docMk/>
            <pc:sldMk cId="930255536" sldId="331"/>
            <ac:spMk id="15" creationId="{D6A51E75-FB56-4CD7-9863-521C0548617E}"/>
          </ac:spMkLst>
        </pc:spChg>
        <pc:spChg chg="mod">
          <ac:chgData name="Dan Miller" userId="9312318d-6fc1-4aa1-bf63-b61f87e21e71" providerId="ADAL" clId="{44A702C8-22E3-4B13-BFF8-1305ACB016C4}" dt="2020-01-22T23:29:43.413" v="12807" actId="1076"/>
          <ac:spMkLst>
            <pc:docMk/>
            <pc:sldMk cId="930255536" sldId="331"/>
            <ac:spMk id="21" creationId="{84D26C95-0D26-477D-B7B3-62B53C1C0D05}"/>
          </ac:spMkLst>
        </pc:spChg>
        <pc:spChg chg="mod">
          <ac:chgData name="Dan Miller" userId="9312318d-6fc1-4aa1-bf63-b61f87e21e71" providerId="ADAL" clId="{44A702C8-22E3-4B13-BFF8-1305ACB016C4}" dt="2020-01-22T23:29:43.413" v="12807" actId="1076"/>
          <ac:spMkLst>
            <pc:docMk/>
            <pc:sldMk cId="930255536" sldId="331"/>
            <ac:spMk id="22" creationId="{4DA3C4A3-6A26-46F7-84DC-2D95E5DCE0C2}"/>
          </ac:spMkLst>
        </pc:spChg>
        <pc:spChg chg="mod">
          <ac:chgData name="Dan Miller" userId="9312318d-6fc1-4aa1-bf63-b61f87e21e71" providerId="ADAL" clId="{44A702C8-22E3-4B13-BFF8-1305ACB016C4}" dt="2020-01-22T23:29:43.413" v="12807" actId="1076"/>
          <ac:spMkLst>
            <pc:docMk/>
            <pc:sldMk cId="930255536" sldId="331"/>
            <ac:spMk id="23" creationId="{1750F693-4E07-4B0D-9A76-A8F05C1D8B57}"/>
          </ac:spMkLst>
        </pc:spChg>
        <pc:spChg chg="mod">
          <ac:chgData name="Dan Miller" userId="9312318d-6fc1-4aa1-bf63-b61f87e21e71" providerId="ADAL" clId="{44A702C8-22E3-4B13-BFF8-1305ACB016C4}" dt="2020-01-22T23:29:43.413" v="12807" actId="1076"/>
          <ac:spMkLst>
            <pc:docMk/>
            <pc:sldMk cId="930255536" sldId="331"/>
            <ac:spMk id="24" creationId="{819B5914-E159-4308-89F8-E54BB8837059}"/>
          </ac:spMkLst>
        </pc:spChg>
        <pc:spChg chg="mod">
          <ac:chgData name="Dan Miller" userId="9312318d-6fc1-4aa1-bf63-b61f87e21e71" providerId="ADAL" clId="{44A702C8-22E3-4B13-BFF8-1305ACB016C4}" dt="2020-01-22T23:29:43.413" v="12807" actId="1076"/>
          <ac:spMkLst>
            <pc:docMk/>
            <pc:sldMk cId="930255536" sldId="331"/>
            <ac:spMk id="25" creationId="{3B919797-0749-4059-A691-7AE972B87884}"/>
          </ac:spMkLst>
        </pc:spChg>
        <pc:spChg chg="mod">
          <ac:chgData name="Dan Miller" userId="9312318d-6fc1-4aa1-bf63-b61f87e21e71" providerId="ADAL" clId="{44A702C8-22E3-4B13-BFF8-1305ACB016C4}" dt="2020-01-22T23:29:43.413" v="12807" actId="1076"/>
          <ac:spMkLst>
            <pc:docMk/>
            <pc:sldMk cId="930255536" sldId="331"/>
            <ac:spMk id="26" creationId="{32D7479E-7364-4A09-88E0-C34B749E70E4}"/>
          </ac:spMkLst>
        </pc:spChg>
        <pc:spChg chg="mod">
          <ac:chgData name="Dan Miller" userId="9312318d-6fc1-4aa1-bf63-b61f87e21e71" providerId="ADAL" clId="{44A702C8-22E3-4B13-BFF8-1305ACB016C4}" dt="2020-01-22T23:29:43.413" v="12807" actId="1076"/>
          <ac:spMkLst>
            <pc:docMk/>
            <pc:sldMk cId="930255536" sldId="331"/>
            <ac:spMk id="27" creationId="{12DC836F-7CDA-46A1-A1A1-4769F229285D}"/>
          </ac:spMkLst>
        </pc:spChg>
        <pc:spChg chg="mod">
          <ac:chgData name="Dan Miller" userId="9312318d-6fc1-4aa1-bf63-b61f87e21e71" providerId="ADAL" clId="{44A702C8-22E3-4B13-BFF8-1305ACB016C4}" dt="2020-01-22T23:29:43.413" v="12807" actId="1076"/>
          <ac:spMkLst>
            <pc:docMk/>
            <pc:sldMk cId="930255536" sldId="331"/>
            <ac:spMk id="28" creationId="{09245DA6-6D0F-420F-A51C-48A2717B1EF4}"/>
          </ac:spMkLst>
        </pc:spChg>
        <pc:spChg chg="mod">
          <ac:chgData name="Dan Miller" userId="9312318d-6fc1-4aa1-bf63-b61f87e21e71" providerId="ADAL" clId="{44A702C8-22E3-4B13-BFF8-1305ACB016C4}" dt="2020-01-22T23:29:43.413" v="12807" actId="1076"/>
          <ac:spMkLst>
            <pc:docMk/>
            <pc:sldMk cId="930255536" sldId="331"/>
            <ac:spMk id="29" creationId="{4696256F-258E-4316-88AD-FC596519767C}"/>
          </ac:spMkLst>
        </pc:spChg>
        <pc:spChg chg="mod">
          <ac:chgData name="Dan Miller" userId="9312318d-6fc1-4aa1-bf63-b61f87e21e71" providerId="ADAL" clId="{44A702C8-22E3-4B13-BFF8-1305ACB016C4}" dt="2020-01-22T23:29:43.413" v="12807" actId="1076"/>
          <ac:spMkLst>
            <pc:docMk/>
            <pc:sldMk cId="930255536" sldId="331"/>
            <ac:spMk id="30" creationId="{6AFF9EC5-EC0E-43BB-B057-87BA2F8BD1B7}"/>
          </ac:spMkLst>
        </pc:spChg>
        <pc:spChg chg="mod">
          <ac:chgData name="Dan Miller" userId="9312318d-6fc1-4aa1-bf63-b61f87e21e71" providerId="ADAL" clId="{44A702C8-22E3-4B13-BFF8-1305ACB016C4}" dt="2020-01-22T23:29:43.413" v="12807" actId="1076"/>
          <ac:spMkLst>
            <pc:docMk/>
            <pc:sldMk cId="930255536" sldId="331"/>
            <ac:spMk id="31" creationId="{75E7056C-185E-42B1-B024-F7BFE35A71B3}"/>
          </ac:spMkLst>
        </pc:spChg>
        <pc:spChg chg="mod">
          <ac:chgData name="Dan Miller" userId="9312318d-6fc1-4aa1-bf63-b61f87e21e71" providerId="ADAL" clId="{44A702C8-22E3-4B13-BFF8-1305ACB016C4}" dt="2020-01-22T23:29:43.413" v="12807" actId="1076"/>
          <ac:spMkLst>
            <pc:docMk/>
            <pc:sldMk cId="930255536" sldId="331"/>
            <ac:spMk id="32" creationId="{E724BE40-D7AF-4D4F-9100-DE1AF20D1BCF}"/>
          </ac:spMkLst>
        </pc:spChg>
        <pc:spChg chg="add del mod">
          <ac:chgData name="Dan Miller" userId="9312318d-6fc1-4aa1-bf63-b61f87e21e71" providerId="ADAL" clId="{44A702C8-22E3-4B13-BFF8-1305ACB016C4}" dt="2020-01-22T23:29:40.013" v="12802"/>
          <ac:spMkLst>
            <pc:docMk/>
            <pc:sldMk cId="930255536" sldId="331"/>
            <ac:spMk id="35" creationId="{F8EA867B-6D7B-4145-AA67-DE90B30E4062}"/>
          </ac:spMkLst>
        </pc:spChg>
        <pc:spChg chg="add del">
          <ac:chgData name="Dan Miller" userId="9312318d-6fc1-4aa1-bf63-b61f87e21e71" providerId="ADAL" clId="{44A702C8-22E3-4B13-BFF8-1305ACB016C4}" dt="2020-01-22T23:29:55.309" v="12809"/>
          <ac:spMkLst>
            <pc:docMk/>
            <pc:sldMk cId="930255536" sldId="331"/>
            <ac:spMk id="36" creationId="{63F17B77-C394-46D6-8148-EA5669855790}"/>
          </ac:spMkLst>
        </pc:spChg>
        <pc:spChg chg="add mod">
          <ac:chgData name="Dan Miller" userId="9312318d-6fc1-4aa1-bf63-b61f87e21e71" providerId="ADAL" clId="{44A702C8-22E3-4B13-BFF8-1305ACB016C4}" dt="2020-01-22T23:31:32.076" v="12838" actId="1076"/>
          <ac:spMkLst>
            <pc:docMk/>
            <pc:sldMk cId="930255536" sldId="331"/>
            <ac:spMk id="38" creationId="{C05F8D01-AB04-4DDC-9096-D9669767723D}"/>
          </ac:spMkLst>
        </pc:spChg>
        <pc:picChg chg="mod">
          <ac:chgData name="Dan Miller" userId="9312318d-6fc1-4aa1-bf63-b61f87e21e71" providerId="ADAL" clId="{44A702C8-22E3-4B13-BFF8-1305ACB016C4}" dt="2020-01-22T23:29:43.413" v="12807" actId="1076"/>
          <ac:picMkLst>
            <pc:docMk/>
            <pc:sldMk cId="930255536" sldId="331"/>
            <ac:picMk id="4" creationId="{B438FEE7-D292-41B8-AED3-0D9AFAE6219F}"/>
          </ac:picMkLst>
        </pc:picChg>
        <pc:picChg chg="mod">
          <ac:chgData name="Dan Miller" userId="9312318d-6fc1-4aa1-bf63-b61f87e21e71" providerId="ADAL" clId="{44A702C8-22E3-4B13-BFF8-1305ACB016C4}" dt="2020-01-22T23:29:43.413" v="12807" actId="1076"/>
          <ac:picMkLst>
            <pc:docMk/>
            <pc:sldMk cId="930255536" sldId="331"/>
            <ac:picMk id="5" creationId="{489FC6F1-D9EC-408C-9EF2-C6AFEAF0DC2A}"/>
          </ac:picMkLst>
        </pc:picChg>
        <pc:picChg chg="mod">
          <ac:chgData name="Dan Miller" userId="9312318d-6fc1-4aa1-bf63-b61f87e21e71" providerId="ADAL" clId="{44A702C8-22E3-4B13-BFF8-1305ACB016C4}" dt="2020-01-22T23:29:43.413" v="12807" actId="1076"/>
          <ac:picMkLst>
            <pc:docMk/>
            <pc:sldMk cId="930255536" sldId="331"/>
            <ac:picMk id="10" creationId="{6BFBFC68-C2D0-42A6-9484-769A11BD2D86}"/>
          </ac:picMkLst>
        </pc:picChg>
        <pc:picChg chg="mod">
          <ac:chgData name="Dan Miller" userId="9312318d-6fc1-4aa1-bf63-b61f87e21e71" providerId="ADAL" clId="{44A702C8-22E3-4B13-BFF8-1305ACB016C4}" dt="2020-01-22T23:29:43.413" v="12807" actId="1076"/>
          <ac:picMkLst>
            <pc:docMk/>
            <pc:sldMk cId="930255536" sldId="331"/>
            <ac:picMk id="11" creationId="{DBC9A7DB-CC26-457E-A7B2-9A3CCAA46D9B}"/>
          </ac:picMkLst>
        </pc:picChg>
        <pc:picChg chg="mod">
          <ac:chgData name="Dan Miller" userId="9312318d-6fc1-4aa1-bf63-b61f87e21e71" providerId="ADAL" clId="{44A702C8-22E3-4B13-BFF8-1305ACB016C4}" dt="2020-01-22T23:29:43.413" v="12807" actId="1076"/>
          <ac:picMkLst>
            <pc:docMk/>
            <pc:sldMk cId="930255536" sldId="331"/>
            <ac:picMk id="12" creationId="{B6086E89-4981-4646-8479-EA40717B99DF}"/>
          </ac:picMkLst>
        </pc:picChg>
        <pc:picChg chg="mod">
          <ac:chgData name="Dan Miller" userId="9312318d-6fc1-4aa1-bf63-b61f87e21e71" providerId="ADAL" clId="{44A702C8-22E3-4B13-BFF8-1305ACB016C4}" dt="2020-01-22T23:29:43.413" v="12807" actId="1076"/>
          <ac:picMkLst>
            <pc:docMk/>
            <pc:sldMk cId="930255536" sldId="331"/>
            <ac:picMk id="13" creationId="{EE46F8F0-5A4D-4E86-9505-52B333ED84C4}"/>
          </ac:picMkLst>
        </pc:picChg>
        <pc:picChg chg="mod">
          <ac:chgData name="Dan Miller" userId="9312318d-6fc1-4aa1-bf63-b61f87e21e71" providerId="ADAL" clId="{44A702C8-22E3-4B13-BFF8-1305ACB016C4}" dt="2020-01-22T23:29:43.413" v="12807" actId="1076"/>
          <ac:picMkLst>
            <pc:docMk/>
            <pc:sldMk cId="930255536" sldId="331"/>
            <ac:picMk id="14" creationId="{78379CE0-D4AE-4C11-AA6C-F81EBB647801}"/>
          </ac:picMkLst>
        </pc:picChg>
        <pc:picChg chg="mod">
          <ac:chgData name="Dan Miller" userId="9312318d-6fc1-4aa1-bf63-b61f87e21e71" providerId="ADAL" clId="{44A702C8-22E3-4B13-BFF8-1305ACB016C4}" dt="2020-01-22T23:29:43.413" v="12807" actId="1076"/>
          <ac:picMkLst>
            <pc:docMk/>
            <pc:sldMk cId="930255536" sldId="331"/>
            <ac:picMk id="16" creationId="{F9892A44-74E0-4CDA-8177-F955B844FB3E}"/>
          </ac:picMkLst>
        </pc:picChg>
        <pc:picChg chg="mod">
          <ac:chgData name="Dan Miller" userId="9312318d-6fc1-4aa1-bf63-b61f87e21e71" providerId="ADAL" clId="{44A702C8-22E3-4B13-BFF8-1305ACB016C4}" dt="2020-01-22T23:29:43.413" v="12807" actId="1076"/>
          <ac:picMkLst>
            <pc:docMk/>
            <pc:sldMk cId="930255536" sldId="331"/>
            <ac:picMk id="17" creationId="{5BF8A4CA-C43D-4A20-9D6B-A931FC3F01E4}"/>
          </ac:picMkLst>
        </pc:picChg>
        <pc:picChg chg="mod">
          <ac:chgData name="Dan Miller" userId="9312318d-6fc1-4aa1-bf63-b61f87e21e71" providerId="ADAL" clId="{44A702C8-22E3-4B13-BFF8-1305ACB016C4}" dt="2020-01-22T23:29:43.413" v="12807" actId="1076"/>
          <ac:picMkLst>
            <pc:docMk/>
            <pc:sldMk cId="930255536" sldId="331"/>
            <ac:picMk id="18" creationId="{4485D5B2-BB5B-4E1F-BF9D-8F5A74916868}"/>
          </ac:picMkLst>
        </pc:picChg>
        <pc:picChg chg="mod">
          <ac:chgData name="Dan Miller" userId="9312318d-6fc1-4aa1-bf63-b61f87e21e71" providerId="ADAL" clId="{44A702C8-22E3-4B13-BFF8-1305ACB016C4}" dt="2020-01-22T23:29:43.413" v="12807" actId="1076"/>
          <ac:picMkLst>
            <pc:docMk/>
            <pc:sldMk cId="930255536" sldId="331"/>
            <ac:picMk id="19" creationId="{F57B3AC6-93B4-4B86-9D37-6B90AA5CAF28}"/>
          </ac:picMkLst>
        </pc:picChg>
        <pc:picChg chg="mod">
          <ac:chgData name="Dan Miller" userId="9312318d-6fc1-4aa1-bf63-b61f87e21e71" providerId="ADAL" clId="{44A702C8-22E3-4B13-BFF8-1305ACB016C4}" dt="2020-01-23T01:42:59.606" v="13324"/>
          <ac:picMkLst>
            <pc:docMk/>
            <pc:sldMk cId="930255536" sldId="331"/>
            <ac:picMk id="20" creationId="{7E5E3E58-61C8-41FF-8E0C-62092F2026E4}"/>
          </ac:picMkLst>
        </pc:picChg>
        <pc:picChg chg="add del mod">
          <ac:chgData name="Dan Miller" userId="9312318d-6fc1-4aa1-bf63-b61f87e21e71" providerId="ADAL" clId="{44A702C8-22E3-4B13-BFF8-1305ACB016C4}" dt="2020-01-22T23:29:42.774" v="12806"/>
          <ac:picMkLst>
            <pc:docMk/>
            <pc:sldMk cId="930255536" sldId="331"/>
            <ac:picMk id="34" creationId="{47B774BC-8456-41DE-8115-255FA3066A97}"/>
          </ac:picMkLst>
        </pc:picChg>
        <pc:picChg chg="add mod">
          <ac:chgData name="Dan Miller" userId="9312318d-6fc1-4aa1-bf63-b61f87e21e71" providerId="ADAL" clId="{44A702C8-22E3-4B13-BFF8-1305ACB016C4}" dt="2020-01-23T00:27:53.337" v="12840" actId="14100"/>
          <ac:picMkLst>
            <pc:docMk/>
            <pc:sldMk cId="930255536" sldId="331"/>
            <ac:picMk id="37" creationId="{1E1FD929-3CD1-405C-847C-E8D2B9964566}"/>
          </ac:picMkLst>
        </pc:picChg>
      </pc:sldChg>
      <pc:sldChg chg="addSp delSp modSp add del ord">
        <pc:chgData name="Dan Miller" userId="9312318d-6fc1-4aa1-bf63-b61f87e21e71" providerId="ADAL" clId="{44A702C8-22E3-4B13-BFF8-1305ACB016C4}" dt="2020-01-17T03:09:57.676" v="2341" actId="6549"/>
        <pc:sldMkLst>
          <pc:docMk/>
          <pc:sldMk cId="3250481288" sldId="332"/>
        </pc:sldMkLst>
        <pc:spChg chg="mod">
          <ac:chgData name="Dan Miller" userId="9312318d-6fc1-4aa1-bf63-b61f87e21e71" providerId="ADAL" clId="{44A702C8-22E3-4B13-BFF8-1305ACB016C4}" dt="2020-01-17T03:09:23.120" v="2330" actId="20577"/>
          <ac:spMkLst>
            <pc:docMk/>
            <pc:sldMk cId="3250481288" sldId="332"/>
            <ac:spMk id="16" creationId="{0FD8B14E-7CCF-42C8-9E9F-051852995464}"/>
          </ac:spMkLst>
        </pc:spChg>
        <pc:spChg chg="mod">
          <ac:chgData name="Dan Miller" userId="9312318d-6fc1-4aa1-bf63-b61f87e21e71" providerId="ADAL" clId="{44A702C8-22E3-4B13-BFF8-1305ACB016C4}" dt="2020-01-17T03:09:57.676" v="2341" actId="6549"/>
          <ac:spMkLst>
            <pc:docMk/>
            <pc:sldMk cId="3250481288" sldId="332"/>
            <ac:spMk id="17" creationId="{5AE9912C-98EA-4128-BAF0-91C8BAB6E99F}"/>
          </ac:spMkLst>
        </pc:spChg>
        <pc:graphicFrameChg chg="del mod modGraphic">
          <ac:chgData name="Dan Miller" userId="9312318d-6fc1-4aa1-bf63-b61f87e21e71" providerId="ADAL" clId="{44A702C8-22E3-4B13-BFF8-1305ACB016C4}" dt="2020-01-17T03:09:03.031" v="2318" actId="478"/>
          <ac:graphicFrameMkLst>
            <pc:docMk/>
            <pc:sldMk cId="3250481288" sldId="332"/>
            <ac:graphicFrameMk id="6" creationId="{70D770D4-DF7D-4F9F-B764-DCF35D8D068A}"/>
          </ac:graphicFrameMkLst>
        </pc:graphicFrameChg>
        <pc:graphicFrameChg chg="add">
          <ac:chgData name="Dan Miller" userId="9312318d-6fc1-4aa1-bf63-b61f87e21e71" providerId="ADAL" clId="{44A702C8-22E3-4B13-BFF8-1305ACB016C4}" dt="2020-01-17T03:09:37.098" v="2331"/>
          <ac:graphicFrameMkLst>
            <pc:docMk/>
            <pc:sldMk cId="3250481288" sldId="332"/>
            <ac:graphicFrameMk id="9" creationId="{86402E3B-48D9-4662-8379-B79E4AE8C531}"/>
          </ac:graphicFrameMkLst>
        </pc:graphicFrameChg>
      </pc:sldChg>
      <pc:sldChg chg="add del">
        <pc:chgData name="Dan Miller" userId="9312318d-6fc1-4aa1-bf63-b61f87e21e71" providerId="ADAL" clId="{44A702C8-22E3-4B13-BFF8-1305ACB016C4}" dt="2020-01-17T03:07:24.248" v="2286"/>
        <pc:sldMkLst>
          <pc:docMk/>
          <pc:sldMk cId="4147114011" sldId="332"/>
        </pc:sldMkLst>
      </pc:sldChg>
      <pc:sldChg chg="add del">
        <pc:chgData name="Dan Miller" userId="9312318d-6fc1-4aa1-bf63-b61f87e21e71" providerId="ADAL" clId="{44A702C8-22E3-4B13-BFF8-1305ACB016C4}" dt="2020-01-17T03:08:01.126" v="2289"/>
        <pc:sldMkLst>
          <pc:docMk/>
          <pc:sldMk cId="2412878011" sldId="333"/>
        </pc:sldMkLst>
      </pc:sldChg>
      <pc:sldChg chg="modSp add">
        <pc:chgData name="Dan Miller" userId="9312318d-6fc1-4aa1-bf63-b61f87e21e71" providerId="ADAL" clId="{44A702C8-22E3-4B13-BFF8-1305ACB016C4}" dt="2020-01-17T05:12:41.716" v="4114" actId="2165"/>
        <pc:sldMkLst>
          <pc:docMk/>
          <pc:sldMk cId="3678509132" sldId="333"/>
        </pc:sldMkLst>
        <pc:graphicFrameChg chg="mod modGraphic">
          <ac:chgData name="Dan Miller" userId="9312318d-6fc1-4aa1-bf63-b61f87e21e71" providerId="ADAL" clId="{44A702C8-22E3-4B13-BFF8-1305ACB016C4}" dt="2020-01-17T05:12:41.716" v="4114" actId="2165"/>
          <ac:graphicFrameMkLst>
            <pc:docMk/>
            <pc:sldMk cId="3678509132" sldId="333"/>
            <ac:graphicFrameMk id="6" creationId="{70D770D4-DF7D-4F9F-B764-DCF35D8D068A}"/>
          </ac:graphicFrameMkLst>
        </pc:graphicFrameChg>
      </pc:sldChg>
      <pc:sldChg chg="modSp add">
        <pc:chgData name="Dan Miller" userId="9312318d-6fc1-4aa1-bf63-b61f87e21e71" providerId="ADAL" clId="{44A702C8-22E3-4B13-BFF8-1305ACB016C4}" dt="2020-01-22T22:56:48.896" v="11804" actId="1076"/>
        <pc:sldMkLst>
          <pc:docMk/>
          <pc:sldMk cId="2330016934" sldId="334"/>
        </pc:sldMkLst>
        <pc:spChg chg="mod">
          <ac:chgData name="Dan Miller" userId="9312318d-6fc1-4aa1-bf63-b61f87e21e71" providerId="ADAL" clId="{44A702C8-22E3-4B13-BFF8-1305ACB016C4}" dt="2020-01-22T22:56:15.194" v="11798" actId="20577"/>
          <ac:spMkLst>
            <pc:docMk/>
            <pc:sldMk cId="2330016934" sldId="334"/>
            <ac:spMk id="8" creationId="{F5FAA9CF-428C-46C2-89F1-30FBB174100C}"/>
          </ac:spMkLst>
        </pc:spChg>
        <pc:spChg chg="mod">
          <ac:chgData name="Dan Miller" userId="9312318d-6fc1-4aa1-bf63-b61f87e21e71" providerId="ADAL" clId="{44A702C8-22E3-4B13-BFF8-1305ACB016C4}" dt="2020-01-22T22:51:33.763" v="11356" actId="20577"/>
          <ac:spMkLst>
            <pc:docMk/>
            <pc:sldMk cId="2330016934" sldId="334"/>
            <ac:spMk id="16" creationId="{0FD8B14E-7CCF-42C8-9E9F-051852995464}"/>
          </ac:spMkLst>
        </pc:spChg>
        <pc:graphicFrameChg chg="mod modGraphic">
          <ac:chgData name="Dan Miller" userId="9312318d-6fc1-4aa1-bf63-b61f87e21e71" providerId="ADAL" clId="{44A702C8-22E3-4B13-BFF8-1305ACB016C4}" dt="2020-01-22T22:56:48.896" v="11804" actId="1076"/>
          <ac:graphicFrameMkLst>
            <pc:docMk/>
            <pc:sldMk cId="2330016934" sldId="334"/>
            <ac:graphicFrameMk id="9" creationId="{1D7ED855-7CC2-45D1-992C-113D531A679A}"/>
          </ac:graphicFrameMkLst>
        </pc:graphicFrameChg>
      </pc:sldChg>
      <pc:sldChg chg="modSp add del">
        <pc:chgData name="Dan Miller" userId="9312318d-6fc1-4aa1-bf63-b61f87e21e71" providerId="ADAL" clId="{44A702C8-22E3-4B13-BFF8-1305ACB016C4}" dt="2020-01-22T22:49:36.488" v="11349" actId="2696"/>
        <pc:sldMkLst>
          <pc:docMk/>
          <pc:sldMk cId="2821908522" sldId="334"/>
        </pc:sldMkLst>
        <pc:spChg chg="mod">
          <ac:chgData name="Dan Miller" userId="9312318d-6fc1-4aa1-bf63-b61f87e21e71" providerId="ADAL" clId="{44A702C8-22E3-4B13-BFF8-1305ACB016C4}" dt="2020-01-22T22:49:22.598" v="11348" actId="14100"/>
          <ac:spMkLst>
            <pc:docMk/>
            <pc:sldMk cId="2821908522" sldId="334"/>
            <ac:spMk id="8" creationId="{F5FAA9CF-428C-46C2-89F1-30FBB174100C}"/>
          </ac:spMkLst>
        </pc:spChg>
        <pc:spChg chg="mod">
          <ac:chgData name="Dan Miller" userId="9312318d-6fc1-4aa1-bf63-b61f87e21e71" providerId="ADAL" clId="{44A702C8-22E3-4B13-BFF8-1305ACB016C4}" dt="2020-01-22T22:49:10.147" v="11346" actId="20577"/>
          <ac:spMkLst>
            <pc:docMk/>
            <pc:sldMk cId="2821908522" sldId="334"/>
            <ac:spMk id="16" creationId="{0FD8B14E-7CCF-42C8-9E9F-051852995464}"/>
          </ac:spMkLst>
        </pc:spChg>
        <pc:graphicFrameChg chg="mod">
          <ac:chgData name="Dan Miller" userId="9312318d-6fc1-4aa1-bf63-b61f87e21e71" providerId="ADAL" clId="{44A702C8-22E3-4B13-BFF8-1305ACB016C4}" dt="2020-01-22T22:49:17.357" v="11347" actId="1076"/>
          <ac:graphicFrameMkLst>
            <pc:docMk/>
            <pc:sldMk cId="2821908522" sldId="334"/>
            <ac:graphicFrameMk id="7" creationId="{2E5F0B64-DEFC-4509-B9F3-6BC662A4A575}"/>
          </ac:graphicFrameMkLst>
        </pc:graphicFrameChg>
      </pc:sldChg>
      <pc:sldChg chg="addSp delSp modSp add delCm">
        <pc:chgData name="Dan Miller" userId="9312318d-6fc1-4aa1-bf63-b61f87e21e71" providerId="ADAL" clId="{44A702C8-22E3-4B13-BFF8-1305ACB016C4}" dt="2020-01-22T23:27:42.166" v="12763" actId="1076"/>
        <pc:sldMkLst>
          <pc:docMk/>
          <pc:sldMk cId="514392617" sldId="335"/>
        </pc:sldMkLst>
        <pc:spChg chg="mod">
          <ac:chgData name="Dan Miller" userId="9312318d-6fc1-4aa1-bf63-b61f87e21e71" providerId="ADAL" clId="{44A702C8-22E3-4B13-BFF8-1305ACB016C4}" dt="2020-01-22T22:58:10.843" v="11843" actId="20577"/>
          <ac:spMkLst>
            <pc:docMk/>
            <pc:sldMk cId="514392617" sldId="335"/>
            <ac:spMk id="16" creationId="{0FD8B14E-7CCF-42C8-9E9F-051852995464}"/>
          </ac:spMkLst>
        </pc:spChg>
        <pc:spChg chg="mod">
          <ac:chgData name="Dan Miller" userId="9312318d-6fc1-4aa1-bf63-b61f87e21e71" providerId="ADAL" clId="{44A702C8-22E3-4B13-BFF8-1305ACB016C4}" dt="2020-01-22T23:06:19.633" v="12325" actId="20577"/>
          <ac:spMkLst>
            <pc:docMk/>
            <pc:sldMk cId="514392617" sldId="335"/>
            <ac:spMk id="17" creationId="{5AE9912C-98EA-4128-BAF0-91C8BAB6E99F}"/>
          </ac:spMkLst>
        </pc:spChg>
        <pc:graphicFrameChg chg="add del mod modGraphic">
          <ac:chgData name="Dan Miller" userId="9312318d-6fc1-4aa1-bf63-b61f87e21e71" providerId="ADAL" clId="{44A702C8-22E3-4B13-BFF8-1305ACB016C4}" dt="2020-01-22T23:14:13.837" v="12704"/>
          <ac:graphicFrameMkLst>
            <pc:docMk/>
            <pc:sldMk cId="514392617" sldId="335"/>
            <ac:graphicFrameMk id="9" creationId="{C27C46EF-631A-43E2-9949-76D84CAC05CD}"/>
          </ac:graphicFrameMkLst>
        </pc:graphicFrameChg>
        <pc:picChg chg="del">
          <ac:chgData name="Dan Miller" userId="9312318d-6fc1-4aa1-bf63-b61f87e21e71" providerId="ADAL" clId="{44A702C8-22E3-4B13-BFF8-1305ACB016C4}" dt="2020-01-22T22:58:14.044" v="11844" actId="478"/>
          <ac:picMkLst>
            <pc:docMk/>
            <pc:sldMk cId="514392617" sldId="335"/>
            <ac:picMk id="3" creationId="{66560B5D-9270-4901-A88A-3EEA7EE9F8B2}"/>
          </ac:picMkLst>
        </pc:picChg>
        <pc:picChg chg="add mod">
          <ac:chgData name="Dan Miller" userId="9312318d-6fc1-4aa1-bf63-b61f87e21e71" providerId="ADAL" clId="{44A702C8-22E3-4B13-BFF8-1305ACB016C4}" dt="2020-01-22T23:27:42.166" v="12763" actId="1076"/>
          <ac:picMkLst>
            <pc:docMk/>
            <pc:sldMk cId="514392617" sldId="335"/>
            <ac:picMk id="4" creationId="{0A77B7AC-DB65-4E83-A22D-9128E3AD61FB}"/>
          </ac:picMkLst>
        </pc:picChg>
      </pc:sldChg>
      <pc:sldMasterChg chg="delSldLayout">
        <pc:chgData name="Dan Miller" userId="9312318d-6fc1-4aa1-bf63-b61f87e21e71" providerId="ADAL" clId="{44A702C8-22E3-4B13-BFF8-1305ACB016C4}" dt="2020-01-22T23:22:57.078" v="12753" actId="47"/>
        <pc:sldMasterMkLst>
          <pc:docMk/>
          <pc:sldMasterMk cId="0" sldId="2147483678"/>
        </pc:sldMasterMkLst>
        <pc:sldLayoutChg chg="del">
          <pc:chgData name="Dan Miller" userId="9312318d-6fc1-4aa1-bf63-b61f87e21e71" providerId="ADAL" clId="{44A702C8-22E3-4B13-BFF8-1305ACB016C4}" dt="2020-01-22T23:22:57.078" v="12753" actId="47"/>
          <pc:sldLayoutMkLst>
            <pc:docMk/>
            <pc:sldMasterMk cId="0" sldId="2147483678"/>
            <pc:sldLayoutMk cId="0" sldId="2147483651"/>
          </pc:sldLayoutMkLst>
        </pc:sldLayoutChg>
      </pc:sldMasterChg>
      <pc:sldMasterChg chg="del delSldLayout">
        <pc:chgData name="Dan Miller" userId="9312318d-6fc1-4aa1-bf63-b61f87e21e71" providerId="ADAL" clId="{44A702C8-22E3-4B13-BFF8-1305ACB016C4}" dt="2020-01-22T23:22:57.078" v="12753" actId="47"/>
        <pc:sldMasterMkLst>
          <pc:docMk/>
          <pc:sldMasterMk cId="0" sldId="2147483679"/>
        </pc:sldMasterMkLst>
        <pc:sldLayoutChg chg="del">
          <pc:chgData name="Dan Miller" userId="9312318d-6fc1-4aa1-bf63-b61f87e21e71" providerId="ADAL" clId="{44A702C8-22E3-4B13-BFF8-1305ACB016C4}" dt="2020-01-22T23:22:57.078" v="12753" actId="47"/>
          <pc:sldLayoutMkLst>
            <pc:docMk/>
            <pc:sldMasterMk cId="0" sldId="2147483679"/>
            <pc:sldLayoutMk cId="0" sldId="2147483663"/>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4"/>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5"/>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6"/>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7"/>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8"/>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9"/>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0"/>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1"/>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2"/>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3"/>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4"/>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5"/>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6"/>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7"/>
          </pc:sldLayoutMkLst>
        </pc:sldLayoutChg>
      </pc:sldMasterChg>
    </pc:docChg>
  </pc:docChgLst>
  <pc:docChgLst>
    <pc:chgData name="Thomas Sinclair" userId="S::thomass@aie.edu.au::ea7e17c6-715c-40d9-8261-37f47b5b9a01" providerId="AD" clId="Web-{144DB61F-DC1F-FF00-F6EF-9EE9B1A663B9}"/>
    <pc:docChg chg="modSld">
      <pc:chgData name="Thomas Sinclair" userId="S::thomass@aie.edu.au::ea7e17c6-715c-40d9-8261-37f47b5b9a01" providerId="AD" clId="Web-{144DB61F-DC1F-FF00-F6EF-9EE9B1A663B9}" dt="2020-11-30T00:53:18.105" v="4" actId="20577"/>
      <pc:docMkLst>
        <pc:docMk/>
      </pc:docMkLst>
      <pc:sldChg chg="modSp">
        <pc:chgData name="Thomas Sinclair" userId="S::thomass@aie.edu.au::ea7e17c6-715c-40d9-8261-37f47b5b9a01" providerId="AD" clId="Web-{144DB61F-DC1F-FF00-F6EF-9EE9B1A663B9}" dt="2020-11-30T00:53:18.105" v="4" actId="20577"/>
        <pc:sldMkLst>
          <pc:docMk/>
          <pc:sldMk cId="0" sldId="256"/>
        </pc:sldMkLst>
        <pc:spChg chg="mod">
          <ac:chgData name="Thomas Sinclair" userId="S::thomass@aie.edu.au::ea7e17c6-715c-40d9-8261-37f47b5b9a01" providerId="AD" clId="Web-{144DB61F-DC1F-FF00-F6EF-9EE9B1A663B9}" dt="2020-11-30T00:53:18.105" v="4" actId="20577"/>
          <ac:spMkLst>
            <pc:docMk/>
            <pc:sldMk cId="0" sldId="256"/>
            <ac:spMk id="205" creationId="{00000000-0000-0000-0000-000000000000}"/>
          </ac:spMkLst>
        </pc:spChg>
      </pc:sldChg>
    </pc:docChg>
  </pc:docChgLst>
  <pc:docChgLst>
    <pc:chgData name="Dan Miller" userId="9312318d-6fc1-4aa1-bf63-b61f87e21e71" providerId="ADAL" clId="{6B64B176-C03F-4E2C-BC3F-6061E6B33D81}"/>
    <pc:docChg chg="undo custSel addSld delSld modSld">
      <pc:chgData name="Dan Miller" userId="9312318d-6fc1-4aa1-bf63-b61f87e21e71" providerId="ADAL" clId="{6B64B176-C03F-4E2C-BC3F-6061E6B33D81}" dt="2020-11-25T02:54:39.213" v="138" actId="20577"/>
      <pc:docMkLst>
        <pc:docMk/>
      </pc:docMkLst>
      <pc:sldChg chg="delSp modSp add mod">
        <pc:chgData name="Dan Miller" userId="9312318d-6fc1-4aa1-bf63-b61f87e21e71" providerId="ADAL" clId="{6B64B176-C03F-4E2C-BC3F-6061E6B33D81}" dt="2020-11-25T02:54:39.213" v="138" actId="20577"/>
        <pc:sldMkLst>
          <pc:docMk/>
          <pc:sldMk cId="95276764" sldId="279"/>
        </pc:sldMkLst>
        <pc:spChg chg="mod">
          <ac:chgData name="Dan Miller" userId="9312318d-6fc1-4aa1-bf63-b61f87e21e71" providerId="ADAL" clId="{6B64B176-C03F-4E2C-BC3F-6061E6B33D81}" dt="2020-11-25T01:03:37.683" v="24" actId="20577"/>
          <ac:spMkLst>
            <pc:docMk/>
            <pc:sldMk cId="95276764" sldId="279"/>
            <ac:spMk id="372" creationId="{00000000-0000-0000-0000-000000000000}"/>
          </ac:spMkLst>
        </pc:spChg>
        <pc:spChg chg="mod">
          <ac:chgData name="Dan Miller" userId="9312318d-6fc1-4aa1-bf63-b61f87e21e71" providerId="ADAL" clId="{6B64B176-C03F-4E2C-BC3F-6061E6B33D81}" dt="2020-11-25T02:54:39.213" v="138" actId="20577"/>
          <ac:spMkLst>
            <pc:docMk/>
            <pc:sldMk cId="95276764" sldId="279"/>
            <ac:spMk id="373" creationId="{00000000-0000-0000-0000-000000000000}"/>
          </ac:spMkLst>
        </pc:spChg>
        <pc:spChg chg="del">
          <ac:chgData name="Dan Miller" userId="9312318d-6fc1-4aa1-bf63-b61f87e21e71" providerId="ADAL" clId="{6B64B176-C03F-4E2C-BC3F-6061E6B33D81}" dt="2020-11-25T01:03:58.104" v="27" actId="478"/>
          <ac:spMkLst>
            <pc:docMk/>
            <pc:sldMk cId="95276764" sldId="279"/>
            <ac:spMk id="374" creationId="{00000000-0000-0000-0000-000000000000}"/>
          </ac:spMkLst>
        </pc:spChg>
        <pc:spChg chg="del">
          <ac:chgData name="Dan Miller" userId="9312318d-6fc1-4aa1-bf63-b61f87e21e71" providerId="ADAL" clId="{6B64B176-C03F-4E2C-BC3F-6061E6B33D81}" dt="2020-11-25T01:03:57.025" v="26" actId="478"/>
          <ac:spMkLst>
            <pc:docMk/>
            <pc:sldMk cId="95276764" sldId="279"/>
            <ac:spMk id="375" creationId="{00000000-0000-0000-0000-000000000000}"/>
          </ac:spMkLst>
        </pc:spChg>
        <pc:spChg chg="del">
          <ac:chgData name="Dan Miller" userId="9312318d-6fc1-4aa1-bf63-b61f87e21e71" providerId="ADAL" clId="{6B64B176-C03F-4E2C-BC3F-6061E6B33D81}" dt="2020-11-25T01:03:56.413" v="25" actId="478"/>
          <ac:spMkLst>
            <pc:docMk/>
            <pc:sldMk cId="95276764" sldId="279"/>
            <ac:spMk id="377" creationId="{00000000-0000-0000-0000-000000000000}"/>
          </ac:spMkLst>
        </pc:spChg>
      </pc:sldChg>
      <pc:sldChg chg="add del">
        <pc:chgData name="Dan Miller" userId="9312318d-6fc1-4aa1-bf63-b61f87e21e71" providerId="ADAL" clId="{6B64B176-C03F-4E2C-BC3F-6061E6B33D81}" dt="2020-11-25T01:03:27.968" v="2" actId="47"/>
        <pc:sldMkLst>
          <pc:docMk/>
          <pc:sldMk cId="3973395323" sldId="336"/>
        </pc:sldMkLst>
      </pc:sldChg>
    </pc:docChg>
  </pc:docChgLst>
  <pc:docChgLst>
    <pc:chgData name="Dan Miller" userId="9312318d-6fc1-4aa1-bf63-b61f87e21e71" providerId="ADAL" clId="{0D04EEE4-DED7-4422-8E78-C36D65B04B9F}"/>
    <pc:docChg chg="undo custSel addSld delSld modSld sldOrd">
      <pc:chgData name="Dan Miller" userId="9312318d-6fc1-4aa1-bf63-b61f87e21e71" providerId="ADAL" clId="{0D04EEE4-DED7-4422-8E78-C36D65B04B9F}" dt="2019-11-14T01:12:49.331" v="4389" actId="20577"/>
      <pc:docMkLst>
        <pc:docMk/>
      </pc:docMkLst>
      <pc:sldChg chg="modSp">
        <pc:chgData name="Dan Miller" userId="9312318d-6fc1-4aa1-bf63-b61f87e21e71" providerId="ADAL" clId="{0D04EEE4-DED7-4422-8E78-C36D65B04B9F}" dt="2019-11-11T01:13:38.207" v="226" actId="115"/>
        <pc:sldMkLst>
          <pc:docMk/>
          <pc:sldMk cId="1977009700" sldId="281"/>
        </pc:sldMkLst>
        <pc:spChg chg="mod">
          <ac:chgData name="Dan Miller" userId="9312318d-6fc1-4aa1-bf63-b61f87e21e71" providerId="ADAL" clId="{0D04EEE4-DED7-4422-8E78-C36D65B04B9F}" dt="2019-11-11T01:12:56.211" v="194" actId="6549"/>
          <ac:spMkLst>
            <pc:docMk/>
            <pc:sldMk cId="1977009700" sldId="281"/>
            <ac:spMk id="17" creationId="{5AE9912C-98EA-4128-BAF0-91C8BAB6E99F}"/>
          </ac:spMkLst>
        </pc:spChg>
        <pc:graphicFrameChg chg="modGraphic">
          <ac:chgData name="Dan Miller" userId="9312318d-6fc1-4aa1-bf63-b61f87e21e71" providerId="ADAL" clId="{0D04EEE4-DED7-4422-8E78-C36D65B04B9F}" dt="2019-11-11T01:13:38.207" v="226" actId="115"/>
          <ac:graphicFrameMkLst>
            <pc:docMk/>
            <pc:sldMk cId="1977009700" sldId="281"/>
            <ac:graphicFrameMk id="18" creationId="{3AE18A4C-3F4A-4EFD-ADDA-2EC5999EFF8A}"/>
          </ac:graphicFrameMkLst>
        </pc:graphicFrameChg>
      </pc:sldChg>
      <pc:sldChg chg="modSp">
        <pc:chgData name="Dan Miller" userId="9312318d-6fc1-4aa1-bf63-b61f87e21e71" providerId="ADAL" clId="{0D04EEE4-DED7-4422-8E78-C36D65B04B9F}" dt="2019-11-14T01:10:45.574" v="4387"/>
        <pc:sldMkLst>
          <pc:docMk/>
          <pc:sldMk cId="1498135870" sldId="284"/>
        </pc:sldMkLst>
        <pc:spChg chg="mod">
          <ac:chgData name="Dan Miller" userId="9312318d-6fc1-4aa1-bf63-b61f87e21e71" providerId="ADAL" clId="{0D04EEE4-DED7-4422-8E78-C36D65B04B9F}" dt="2019-10-31T23:47:29.311" v="2" actId="20577"/>
          <ac:spMkLst>
            <pc:docMk/>
            <pc:sldMk cId="1498135870" sldId="284"/>
            <ac:spMk id="16" creationId="{0FD8B14E-7CCF-42C8-9E9F-051852995464}"/>
          </ac:spMkLst>
        </pc:spChg>
        <pc:spChg chg="mod">
          <ac:chgData name="Dan Miller" userId="9312318d-6fc1-4aa1-bf63-b61f87e21e71" providerId="ADAL" clId="{0D04EEE4-DED7-4422-8E78-C36D65B04B9F}" dt="2019-11-11T01:20:32.948" v="461" actId="6549"/>
          <ac:spMkLst>
            <pc:docMk/>
            <pc:sldMk cId="1498135870" sldId="284"/>
            <ac:spMk id="17" creationId="{5AE9912C-98EA-4128-BAF0-91C8BAB6E99F}"/>
          </ac:spMkLst>
        </pc:spChg>
        <pc:graphicFrameChg chg="mod modGraphic">
          <ac:chgData name="Dan Miller" userId="9312318d-6fc1-4aa1-bf63-b61f87e21e71" providerId="ADAL" clId="{0D04EEE4-DED7-4422-8E78-C36D65B04B9F}" dt="2019-11-14T01:10:45.574" v="4387"/>
          <ac:graphicFrameMkLst>
            <pc:docMk/>
            <pc:sldMk cId="1498135870" sldId="284"/>
            <ac:graphicFrameMk id="6" creationId="{3B8D5287-B1DE-49B9-900F-32C0A35E8E9A}"/>
          </ac:graphicFrameMkLst>
        </pc:graphicFrameChg>
      </pc:sldChg>
      <pc:sldChg chg="addSp modSp">
        <pc:chgData name="Dan Miller" userId="9312318d-6fc1-4aa1-bf63-b61f87e21e71" providerId="ADAL" clId="{0D04EEE4-DED7-4422-8E78-C36D65B04B9F}" dt="2019-11-11T01:19:05.944" v="449" actId="115"/>
        <pc:sldMkLst>
          <pc:docMk/>
          <pc:sldMk cId="4193857547" sldId="287"/>
        </pc:sldMkLst>
        <pc:spChg chg="add mod">
          <ac:chgData name="Dan Miller" userId="9312318d-6fc1-4aa1-bf63-b61f87e21e71" providerId="ADAL" clId="{0D04EEE4-DED7-4422-8E78-C36D65B04B9F}" dt="2019-11-11T01:19:05.944" v="449" actId="115"/>
          <ac:spMkLst>
            <pc:docMk/>
            <pc:sldMk cId="4193857547" sldId="287"/>
            <ac:spMk id="5" creationId="{3607135F-6414-4B24-92C0-3C4191D456E6}"/>
          </ac:spMkLst>
        </pc:spChg>
        <pc:graphicFrameChg chg="modGraphic">
          <ac:chgData name="Dan Miller" userId="9312318d-6fc1-4aa1-bf63-b61f87e21e71" providerId="ADAL" clId="{0D04EEE4-DED7-4422-8E78-C36D65B04B9F}" dt="2019-11-11T01:18:08.308" v="305" actId="14100"/>
          <ac:graphicFrameMkLst>
            <pc:docMk/>
            <pc:sldMk cId="4193857547" sldId="287"/>
            <ac:graphicFrameMk id="8" creationId="{A9E14BF3-7703-4FBD-81A2-DC58A4223031}"/>
          </ac:graphicFrameMkLst>
        </pc:graphicFrameChg>
      </pc:sldChg>
      <pc:sldChg chg="modSp">
        <pc:chgData name="Dan Miller" userId="9312318d-6fc1-4aa1-bf63-b61f87e21e71" providerId="ADAL" clId="{0D04EEE4-DED7-4422-8E78-C36D65B04B9F}" dt="2019-11-11T01:23:31.284" v="529" actId="20577"/>
        <pc:sldMkLst>
          <pc:docMk/>
          <pc:sldMk cId="1597489820" sldId="288"/>
        </pc:sldMkLst>
        <pc:graphicFrameChg chg="mod modGraphic">
          <ac:chgData name="Dan Miller" userId="9312318d-6fc1-4aa1-bf63-b61f87e21e71" providerId="ADAL" clId="{0D04EEE4-DED7-4422-8E78-C36D65B04B9F}" dt="2019-11-11T01:23:31.284" v="529" actId="20577"/>
          <ac:graphicFrameMkLst>
            <pc:docMk/>
            <pc:sldMk cId="1597489820" sldId="288"/>
            <ac:graphicFrameMk id="6" creationId="{3B8D5287-B1DE-49B9-900F-32C0A35E8E9A}"/>
          </ac:graphicFrameMkLst>
        </pc:graphicFrameChg>
      </pc:sldChg>
      <pc:sldChg chg="modSp">
        <pc:chgData name="Dan Miller" userId="9312318d-6fc1-4aa1-bf63-b61f87e21e71" providerId="ADAL" clId="{0D04EEE4-DED7-4422-8E78-C36D65B04B9F}" dt="2019-11-11T01:23:54.400" v="530" actId="115"/>
        <pc:sldMkLst>
          <pc:docMk/>
          <pc:sldMk cId="631188358" sldId="289"/>
        </pc:sldMkLst>
        <pc:spChg chg="mod">
          <ac:chgData name="Dan Miller" userId="9312318d-6fc1-4aa1-bf63-b61f87e21e71" providerId="ADAL" clId="{0D04EEE4-DED7-4422-8E78-C36D65B04B9F}" dt="2019-11-11T01:23:54.400" v="530" actId="115"/>
          <ac:spMkLst>
            <pc:docMk/>
            <pc:sldMk cId="631188358" sldId="289"/>
            <ac:spMk id="5" creationId="{C4CF0548-8527-4BC7-9003-860F8ACE74ED}"/>
          </ac:spMkLst>
        </pc:spChg>
      </pc:sldChg>
      <pc:sldChg chg="addSp modSp">
        <pc:chgData name="Dan Miller" userId="9312318d-6fc1-4aa1-bf63-b61f87e21e71" providerId="ADAL" clId="{0D04EEE4-DED7-4422-8E78-C36D65B04B9F}" dt="2019-11-11T01:19:40.957" v="455" actId="20577"/>
        <pc:sldMkLst>
          <pc:docMk/>
          <pc:sldMk cId="2602667342" sldId="290"/>
        </pc:sldMkLst>
        <pc:spChg chg="add mod">
          <ac:chgData name="Dan Miller" userId="9312318d-6fc1-4aa1-bf63-b61f87e21e71" providerId="ADAL" clId="{0D04EEE4-DED7-4422-8E78-C36D65B04B9F}" dt="2019-11-11T01:19:40.957" v="455" actId="20577"/>
          <ac:spMkLst>
            <pc:docMk/>
            <pc:sldMk cId="2602667342" sldId="290"/>
            <ac:spMk id="5" creationId="{FBFCD465-166D-406D-8D5E-8BC225B509C5}"/>
          </ac:spMkLst>
        </pc:spChg>
        <pc:graphicFrameChg chg="mod modGraphic">
          <ac:chgData name="Dan Miller" userId="9312318d-6fc1-4aa1-bf63-b61f87e21e71" providerId="ADAL" clId="{0D04EEE4-DED7-4422-8E78-C36D65B04B9F}" dt="2019-11-11T01:19:29.995" v="451" actId="14100"/>
          <ac:graphicFrameMkLst>
            <pc:docMk/>
            <pc:sldMk cId="2602667342" sldId="290"/>
            <ac:graphicFrameMk id="8" creationId="{A9E14BF3-7703-4FBD-81A2-DC58A4223031}"/>
          </ac:graphicFrameMkLst>
        </pc:graphicFrameChg>
      </pc:sldChg>
      <pc:sldChg chg="modSp">
        <pc:chgData name="Dan Miller" userId="9312318d-6fc1-4aa1-bf63-b61f87e21e71" providerId="ADAL" clId="{0D04EEE4-DED7-4422-8E78-C36D65B04B9F}" dt="2019-11-11T01:40:35.983" v="1234" actId="1076"/>
        <pc:sldMkLst>
          <pc:docMk/>
          <pc:sldMk cId="3572984780" sldId="291"/>
        </pc:sldMkLst>
        <pc:spChg chg="mod">
          <ac:chgData name="Dan Miller" userId="9312318d-6fc1-4aa1-bf63-b61f87e21e71" providerId="ADAL" clId="{0D04EEE4-DED7-4422-8E78-C36D65B04B9F}" dt="2019-11-11T01:24:02.983" v="531" actId="115"/>
          <ac:spMkLst>
            <pc:docMk/>
            <pc:sldMk cId="3572984780" sldId="291"/>
            <ac:spMk id="5" creationId="{C4CF0548-8527-4BC7-9003-860F8ACE74ED}"/>
          </ac:spMkLst>
        </pc:spChg>
        <pc:graphicFrameChg chg="mod">
          <ac:chgData name="Dan Miller" userId="9312318d-6fc1-4aa1-bf63-b61f87e21e71" providerId="ADAL" clId="{0D04EEE4-DED7-4422-8E78-C36D65B04B9F}" dt="2019-11-11T01:40:35.983" v="1234" actId="1076"/>
          <ac:graphicFrameMkLst>
            <pc:docMk/>
            <pc:sldMk cId="3572984780" sldId="291"/>
            <ac:graphicFrameMk id="8" creationId="{A9E14BF3-7703-4FBD-81A2-DC58A4223031}"/>
          </ac:graphicFrameMkLst>
        </pc:graphicFrameChg>
      </pc:sldChg>
      <pc:sldChg chg="modSp add ord">
        <pc:chgData name="Dan Miller" userId="9312318d-6fc1-4aa1-bf63-b61f87e21e71" providerId="ADAL" clId="{0D04EEE4-DED7-4422-8E78-C36D65B04B9F}" dt="2019-11-11T02:26:34.822" v="3549" actId="6549"/>
        <pc:sldMkLst>
          <pc:docMk/>
          <pc:sldMk cId="78401371" sldId="292"/>
        </pc:sldMkLst>
        <pc:spChg chg="mod">
          <ac:chgData name="Dan Miller" userId="9312318d-6fc1-4aa1-bf63-b61f87e21e71" providerId="ADAL" clId="{0D04EEE4-DED7-4422-8E78-C36D65B04B9F}" dt="2019-11-11T02:02:16.650" v="2343" actId="20577"/>
          <ac:spMkLst>
            <pc:docMk/>
            <pc:sldMk cId="78401371" sldId="292"/>
            <ac:spMk id="212" creationId="{00000000-0000-0000-0000-000000000000}"/>
          </ac:spMkLst>
        </pc:spChg>
        <pc:spChg chg="mod">
          <ac:chgData name="Dan Miller" userId="9312318d-6fc1-4aa1-bf63-b61f87e21e71" providerId="ADAL" clId="{0D04EEE4-DED7-4422-8E78-C36D65B04B9F}" dt="2019-11-11T02:26:34.822" v="3549" actId="6549"/>
          <ac:spMkLst>
            <pc:docMk/>
            <pc:sldMk cId="78401371" sldId="292"/>
            <ac:spMk id="213" creationId="{00000000-0000-0000-0000-000000000000}"/>
          </ac:spMkLst>
        </pc:spChg>
      </pc:sldChg>
      <pc:sldChg chg="addSp delSp modSp add">
        <pc:chgData name="Dan Miller" userId="9312318d-6fc1-4aa1-bf63-b61f87e21e71" providerId="ADAL" clId="{0D04EEE4-DED7-4422-8E78-C36D65B04B9F}" dt="2019-11-14T01:12:49.331" v="4389" actId="20577"/>
        <pc:sldMkLst>
          <pc:docMk/>
          <pc:sldMk cId="1648205011" sldId="293"/>
        </pc:sldMkLst>
        <pc:spChg chg="mod">
          <ac:chgData name="Dan Miller" userId="9312318d-6fc1-4aa1-bf63-b61f87e21e71" providerId="ADAL" clId="{0D04EEE4-DED7-4422-8E78-C36D65B04B9F}" dt="2019-11-11T01:40:20.334" v="1233" actId="14100"/>
          <ac:spMkLst>
            <pc:docMk/>
            <pc:sldMk cId="1648205011" sldId="293"/>
            <ac:spMk id="5" creationId="{C4CF0548-8527-4BC7-9003-860F8ACE74ED}"/>
          </ac:spMkLst>
        </pc:spChg>
        <pc:spChg chg="mod">
          <ac:chgData name="Dan Miller" userId="9312318d-6fc1-4aa1-bf63-b61f87e21e71" providerId="ADAL" clId="{0D04EEE4-DED7-4422-8E78-C36D65B04B9F}" dt="2019-11-11T01:38:13.978" v="1084" actId="6549"/>
          <ac:spMkLst>
            <pc:docMk/>
            <pc:sldMk cId="1648205011" sldId="293"/>
            <ac:spMk id="16" creationId="{0FD8B14E-7CCF-42C8-9E9F-051852995464}"/>
          </ac:spMkLst>
        </pc:spChg>
        <pc:graphicFrameChg chg="add modGraphic">
          <ac:chgData name="Dan Miller" userId="9312318d-6fc1-4aa1-bf63-b61f87e21e71" providerId="ADAL" clId="{0D04EEE4-DED7-4422-8E78-C36D65B04B9F}" dt="2019-11-14T01:12:49.331" v="4389" actId="20577"/>
          <ac:graphicFrameMkLst>
            <pc:docMk/>
            <pc:sldMk cId="1648205011" sldId="293"/>
            <ac:graphicFrameMk id="6" creationId="{32CEC9DE-2904-40FD-A236-FE66985FD215}"/>
          </ac:graphicFrameMkLst>
        </pc:graphicFrameChg>
        <pc:graphicFrameChg chg="del mod modGraphic">
          <ac:chgData name="Dan Miller" userId="9312318d-6fc1-4aa1-bf63-b61f87e21e71" providerId="ADAL" clId="{0D04EEE4-DED7-4422-8E78-C36D65B04B9F}" dt="2019-11-11T01:41:00.519" v="1236" actId="478"/>
          <ac:graphicFrameMkLst>
            <pc:docMk/>
            <pc:sldMk cId="1648205011" sldId="293"/>
            <ac:graphicFrameMk id="8" creationId="{A9E14BF3-7703-4FBD-81A2-DC58A4223031}"/>
          </ac:graphicFrameMkLst>
        </pc:graphicFrameChg>
      </pc:sldChg>
      <pc:sldChg chg="modSp add del">
        <pc:chgData name="Dan Miller" userId="9312318d-6fc1-4aa1-bf63-b61f87e21e71" providerId="ADAL" clId="{0D04EEE4-DED7-4422-8E78-C36D65B04B9F}" dt="2019-11-11T01:37:02.698" v="1015"/>
        <pc:sldMkLst>
          <pc:docMk/>
          <pc:sldMk cId="3311626169" sldId="293"/>
        </pc:sldMkLst>
        <pc:spChg chg="mod">
          <ac:chgData name="Dan Miller" userId="9312318d-6fc1-4aa1-bf63-b61f87e21e71" providerId="ADAL" clId="{0D04EEE4-DED7-4422-8E78-C36D65B04B9F}" dt="2019-11-11T01:37:02.121" v="1014" actId="20577"/>
          <ac:spMkLst>
            <pc:docMk/>
            <pc:sldMk cId="3311626169" sldId="293"/>
            <ac:spMk id="16" creationId="{0FD8B14E-7CCF-42C8-9E9F-051852995464}"/>
          </ac:spMkLst>
        </pc:spChg>
      </pc:sldChg>
      <pc:sldChg chg="modSp add">
        <pc:chgData name="Dan Miller" userId="9312318d-6fc1-4aa1-bf63-b61f87e21e71" providerId="ADAL" clId="{0D04EEE4-DED7-4422-8E78-C36D65B04B9F}" dt="2019-11-11T02:15:32.070" v="3040" actId="20577"/>
        <pc:sldMkLst>
          <pc:docMk/>
          <pc:sldMk cId="2747496661" sldId="294"/>
        </pc:sldMkLst>
        <pc:spChg chg="mod">
          <ac:chgData name="Dan Miller" userId="9312318d-6fc1-4aa1-bf63-b61f87e21e71" providerId="ADAL" clId="{0D04EEE4-DED7-4422-8E78-C36D65B04B9F}" dt="2019-11-11T01:52:15.870" v="2012" actId="20577"/>
          <ac:spMkLst>
            <pc:docMk/>
            <pc:sldMk cId="2747496661" sldId="294"/>
            <ac:spMk id="16" creationId="{0FD8B14E-7CCF-42C8-9E9F-051852995464}"/>
          </ac:spMkLst>
        </pc:spChg>
        <pc:spChg chg="mod">
          <ac:chgData name="Dan Miller" userId="9312318d-6fc1-4aa1-bf63-b61f87e21e71" providerId="ADAL" clId="{0D04EEE4-DED7-4422-8E78-C36D65B04B9F}" dt="2019-11-11T01:57:47.485" v="2329" actId="114"/>
          <ac:spMkLst>
            <pc:docMk/>
            <pc:sldMk cId="2747496661" sldId="294"/>
            <ac:spMk id="17" creationId="{5AE9912C-98EA-4128-BAF0-91C8BAB6E99F}"/>
          </ac:spMkLst>
        </pc:spChg>
        <pc:graphicFrameChg chg="mod modGraphic">
          <ac:chgData name="Dan Miller" userId="9312318d-6fc1-4aa1-bf63-b61f87e21e71" providerId="ADAL" clId="{0D04EEE4-DED7-4422-8E78-C36D65B04B9F}" dt="2019-11-11T02:15:32.070" v="3040" actId="20577"/>
          <ac:graphicFrameMkLst>
            <pc:docMk/>
            <pc:sldMk cId="2747496661" sldId="294"/>
            <ac:graphicFrameMk id="6" creationId="{3B8D5287-B1DE-49B9-900F-32C0A35E8E9A}"/>
          </ac:graphicFrameMkLst>
        </pc:graphicFrameChg>
      </pc:sldChg>
      <pc:sldChg chg="modSp add ord">
        <pc:chgData name="Dan Miller" userId="9312318d-6fc1-4aa1-bf63-b61f87e21e71" providerId="ADAL" clId="{0D04EEE4-DED7-4422-8E78-C36D65B04B9F}" dt="2019-11-11T02:23:50.083" v="3381" actId="20577"/>
        <pc:sldMkLst>
          <pc:docMk/>
          <pc:sldMk cId="1902455837" sldId="295"/>
        </pc:sldMkLst>
        <pc:spChg chg="mod">
          <ac:chgData name="Dan Miller" userId="9312318d-6fc1-4aa1-bf63-b61f87e21e71" providerId="ADAL" clId="{0D04EEE4-DED7-4422-8E78-C36D65B04B9F}" dt="2019-11-11T02:03:16.289" v="2397" actId="20577"/>
          <ac:spMkLst>
            <pc:docMk/>
            <pc:sldMk cId="1902455837" sldId="295"/>
            <ac:spMk id="212" creationId="{00000000-0000-0000-0000-000000000000}"/>
          </ac:spMkLst>
        </pc:spChg>
        <pc:spChg chg="mod">
          <ac:chgData name="Dan Miller" userId="9312318d-6fc1-4aa1-bf63-b61f87e21e71" providerId="ADAL" clId="{0D04EEE4-DED7-4422-8E78-C36D65B04B9F}" dt="2019-11-11T02:23:50.083" v="3381" actId="20577"/>
          <ac:spMkLst>
            <pc:docMk/>
            <pc:sldMk cId="1902455837" sldId="295"/>
            <ac:spMk id="213" creationId="{00000000-0000-0000-0000-000000000000}"/>
          </ac:spMkLst>
        </pc:spChg>
      </pc:sldChg>
      <pc:sldChg chg="modSp add">
        <pc:chgData name="Dan Miller" userId="9312318d-6fc1-4aa1-bf63-b61f87e21e71" providerId="ADAL" clId="{0D04EEE4-DED7-4422-8E78-C36D65B04B9F}" dt="2019-11-11T02:23:56.890" v="3382"/>
        <pc:sldMkLst>
          <pc:docMk/>
          <pc:sldMk cId="1723508444" sldId="296"/>
        </pc:sldMkLst>
        <pc:spChg chg="mod">
          <ac:chgData name="Dan Miller" userId="9312318d-6fc1-4aa1-bf63-b61f87e21e71" providerId="ADAL" clId="{0D04EEE4-DED7-4422-8E78-C36D65B04B9F}" dt="2019-11-11T02:14:02.521" v="2921" actId="20577"/>
          <ac:spMkLst>
            <pc:docMk/>
            <pc:sldMk cId="1723508444" sldId="296"/>
            <ac:spMk id="16" creationId="{0FD8B14E-7CCF-42C8-9E9F-051852995464}"/>
          </ac:spMkLst>
        </pc:spChg>
        <pc:spChg chg="mod">
          <ac:chgData name="Dan Miller" userId="9312318d-6fc1-4aa1-bf63-b61f87e21e71" providerId="ADAL" clId="{0D04EEE4-DED7-4422-8E78-C36D65B04B9F}" dt="2019-11-11T02:23:56.890" v="3382"/>
          <ac:spMkLst>
            <pc:docMk/>
            <pc:sldMk cId="1723508444" sldId="296"/>
            <ac:spMk id="17" creationId="{5AE9912C-98EA-4128-BAF0-91C8BAB6E99F}"/>
          </ac:spMkLst>
        </pc:spChg>
        <pc:graphicFrameChg chg="mod modGraphic">
          <ac:chgData name="Dan Miller" userId="9312318d-6fc1-4aa1-bf63-b61f87e21e71" providerId="ADAL" clId="{0D04EEE4-DED7-4422-8E78-C36D65B04B9F}" dt="2019-11-11T02:23:31.492" v="3368" actId="1076"/>
          <ac:graphicFrameMkLst>
            <pc:docMk/>
            <pc:sldMk cId="1723508444" sldId="296"/>
            <ac:graphicFrameMk id="6" creationId="{3B8D5287-B1DE-49B9-900F-32C0A35E8E9A}"/>
          </ac:graphicFrameMkLst>
        </pc:graphicFrameChg>
      </pc:sldChg>
      <pc:sldChg chg="delSp modSp add ord">
        <pc:chgData name="Dan Miller" userId="9312318d-6fc1-4aa1-bf63-b61f87e21e71" providerId="ADAL" clId="{0D04EEE4-DED7-4422-8E78-C36D65B04B9F}" dt="2019-11-11T02:31:45.611" v="3888" actId="20577"/>
        <pc:sldMkLst>
          <pc:docMk/>
          <pc:sldMk cId="3757019252" sldId="297"/>
        </pc:sldMkLst>
        <pc:spChg chg="mod">
          <ac:chgData name="Dan Miller" userId="9312318d-6fc1-4aa1-bf63-b61f87e21e71" providerId="ADAL" clId="{0D04EEE4-DED7-4422-8E78-C36D65B04B9F}" dt="2019-11-11T02:27:18.878" v="3577" actId="6549"/>
          <ac:spMkLst>
            <pc:docMk/>
            <pc:sldMk cId="3757019252" sldId="297"/>
            <ac:spMk id="16" creationId="{0FD8B14E-7CCF-42C8-9E9F-051852995464}"/>
          </ac:spMkLst>
        </pc:spChg>
        <pc:spChg chg="mod">
          <ac:chgData name="Dan Miller" userId="9312318d-6fc1-4aa1-bf63-b61f87e21e71" providerId="ADAL" clId="{0D04EEE4-DED7-4422-8E78-C36D65B04B9F}" dt="2019-11-11T02:30:47.998" v="3815" actId="33524"/>
          <ac:spMkLst>
            <pc:docMk/>
            <pc:sldMk cId="3757019252" sldId="297"/>
            <ac:spMk id="17" creationId="{5AE9912C-98EA-4128-BAF0-91C8BAB6E99F}"/>
          </ac:spMkLst>
        </pc:spChg>
        <pc:spChg chg="del">
          <ac:chgData name="Dan Miller" userId="9312318d-6fc1-4aa1-bf63-b61f87e21e71" providerId="ADAL" clId="{0D04EEE4-DED7-4422-8E78-C36D65B04B9F}" dt="2019-11-11T02:28:37.780" v="3754" actId="478"/>
          <ac:spMkLst>
            <pc:docMk/>
            <pc:sldMk cId="3757019252" sldId="297"/>
            <ac:spMk id="19" creationId="{2EF7B2F8-2378-42F1-8952-DD9443D358FE}"/>
          </ac:spMkLst>
        </pc:spChg>
        <pc:graphicFrameChg chg="modGraphic">
          <ac:chgData name="Dan Miller" userId="9312318d-6fc1-4aa1-bf63-b61f87e21e71" providerId="ADAL" clId="{0D04EEE4-DED7-4422-8E78-C36D65B04B9F}" dt="2019-11-11T02:31:45.611" v="3888" actId="20577"/>
          <ac:graphicFrameMkLst>
            <pc:docMk/>
            <pc:sldMk cId="3757019252" sldId="297"/>
            <ac:graphicFrameMk id="18" creationId="{3AE18A4C-3F4A-4EFD-ADDA-2EC5999EFF8A}"/>
          </ac:graphicFrameMkLst>
        </pc:graphicFrameChg>
      </pc:sldChg>
      <pc:sldChg chg="addSp delSp modSp add">
        <pc:chgData name="Dan Miller" userId="9312318d-6fc1-4aa1-bf63-b61f87e21e71" providerId="ADAL" clId="{0D04EEE4-DED7-4422-8E78-C36D65B04B9F}" dt="2019-11-11T02:45:09.407" v="4371" actId="14734"/>
        <pc:sldMkLst>
          <pc:docMk/>
          <pc:sldMk cId="1649032356" sldId="298"/>
        </pc:sldMkLst>
        <pc:spChg chg="mod">
          <ac:chgData name="Dan Miller" userId="9312318d-6fc1-4aa1-bf63-b61f87e21e71" providerId="ADAL" clId="{0D04EEE4-DED7-4422-8E78-C36D65B04B9F}" dt="2019-11-11T02:33:14.683" v="3899" actId="20577"/>
          <ac:spMkLst>
            <pc:docMk/>
            <pc:sldMk cId="1649032356" sldId="298"/>
            <ac:spMk id="16" creationId="{0FD8B14E-7CCF-42C8-9E9F-051852995464}"/>
          </ac:spMkLst>
        </pc:spChg>
        <pc:spChg chg="mod">
          <ac:chgData name="Dan Miller" userId="9312318d-6fc1-4aa1-bf63-b61f87e21e71" providerId="ADAL" clId="{0D04EEE4-DED7-4422-8E78-C36D65B04B9F}" dt="2019-11-11T02:44:21.170" v="4365" actId="20577"/>
          <ac:spMkLst>
            <pc:docMk/>
            <pc:sldMk cId="1649032356" sldId="298"/>
            <ac:spMk id="17" creationId="{5AE9912C-98EA-4128-BAF0-91C8BAB6E99F}"/>
          </ac:spMkLst>
        </pc:spChg>
        <pc:graphicFrameChg chg="add mod modGraphic">
          <ac:chgData name="Dan Miller" userId="9312318d-6fc1-4aa1-bf63-b61f87e21e71" providerId="ADAL" clId="{0D04EEE4-DED7-4422-8E78-C36D65B04B9F}" dt="2019-11-11T02:45:09.407" v="4371" actId="14734"/>
          <ac:graphicFrameMkLst>
            <pc:docMk/>
            <pc:sldMk cId="1649032356" sldId="298"/>
            <ac:graphicFrameMk id="6" creationId="{CB327371-F1FC-499B-A1CE-0A301A3B582D}"/>
          </ac:graphicFrameMkLst>
        </pc:graphicFrameChg>
        <pc:graphicFrameChg chg="del mod modGraphic">
          <ac:chgData name="Dan Miller" userId="9312318d-6fc1-4aa1-bf63-b61f87e21e71" providerId="ADAL" clId="{0D04EEE4-DED7-4422-8E78-C36D65B04B9F}" dt="2019-11-11T02:38:10.005" v="4109" actId="478"/>
          <ac:graphicFrameMkLst>
            <pc:docMk/>
            <pc:sldMk cId="1649032356" sldId="298"/>
            <ac:graphicFrameMk id="18" creationId="{3AE18A4C-3F4A-4EFD-ADDA-2EC5999EFF8A}"/>
          </ac:graphicFrameMkLst>
        </pc:graphicFrameChg>
      </pc:sldChg>
      <pc:sldChg chg="add">
        <pc:chgData name="Dan Miller" userId="9312318d-6fc1-4aa1-bf63-b61f87e21e71" providerId="ADAL" clId="{0D04EEE4-DED7-4422-8E78-C36D65B04B9F}" dt="2019-11-14T01:06:45.585" v="4382"/>
        <pc:sldMkLst>
          <pc:docMk/>
          <pc:sldMk cId="4009357619" sldId="299"/>
        </pc:sldMkLst>
      </pc:sldChg>
      <pc:sldChg chg="add">
        <pc:chgData name="Dan Miller" userId="9312318d-6fc1-4aa1-bf63-b61f87e21e71" providerId="ADAL" clId="{0D04EEE4-DED7-4422-8E78-C36D65B04B9F}" dt="2019-11-14T01:06:45.986" v="4383"/>
        <pc:sldMkLst>
          <pc:docMk/>
          <pc:sldMk cId="926599987" sldId="300"/>
        </pc:sldMkLst>
      </pc:sldChg>
      <pc:sldChg chg="add">
        <pc:chgData name="Dan Miller" userId="9312318d-6fc1-4aa1-bf63-b61f87e21e71" providerId="ADAL" clId="{0D04EEE4-DED7-4422-8E78-C36D65B04B9F}" dt="2019-11-14T01:06:46.248" v="4384"/>
        <pc:sldMkLst>
          <pc:docMk/>
          <pc:sldMk cId="1163065893" sldId="301"/>
        </pc:sldMkLst>
      </pc:sldChg>
      <pc:sldChg chg="add">
        <pc:chgData name="Dan Miller" userId="9312318d-6fc1-4aa1-bf63-b61f87e21e71" providerId="ADAL" clId="{0D04EEE4-DED7-4422-8E78-C36D65B04B9F}" dt="2019-11-14T01:06:46.417" v="4385"/>
        <pc:sldMkLst>
          <pc:docMk/>
          <pc:sldMk cId="823197396" sldId="302"/>
        </pc:sldMkLst>
      </pc:sldChg>
    </pc:docChg>
  </pc:docChgLst>
  <pc:docChgLst>
    <pc:chgData name="Dan Miller" userId="9312318d-6fc1-4aa1-bf63-b61f87e21e71" providerId="ADAL" clId="{A13E6408-514B-432D-A6E6-372E993D554F}"/>
    <pc:docChg chg="undo custSel addSld modSld sldOrd">
      <pc:chgData name="Dan Miller" userId="9312318d-6fc1-4aa1-bf63-b61f87e21e71" providerId="ADAL" clId="{A13E6408-514B-432D-A6E6-372E993D554F}" dt="2019-11-21T06:10:01.763" v="4066" actId="20577"/>
      <pc:docMkLst>
        <pc:docMk/>
      </pc:docMkLst>
      <pc:sldChg chg="addSp delSp modSp">
        <pc:chgData name="Dan Miller" userId="9312318d-6fc1-4aa1-bf63-b61f87e21e71" providerId="ADAL" clId="{A13E6408-514B-432D-A6E6-372E993D554F}" dt="2019-11-21T04:51:37.223" v="3010" actId="1076"/>
        <pc:sldMkLst>
          <pc:docMk/>
          <pc:sldMk cId="0" sldId="257"/>
        </pc:sldMkLst>
        <pc:graphicFrameChg chg="add del mod modGraphic">
          <ac:chgData name="Dan Miller" userId="9312318d-6fc1-4aa1-bf63-b61f87e21e71" providerId="ADAL" clId="{A13E6408-514B-432D-A6E6-372E993D554F}" dt="2019-11-21T04:18:31.183" v="2475" actId="27309"/>
          <ac:graphicFrameMkLst>
            <pc:docMk/>
            <pc:sldMk cId="0" sldId="257"/>
            <ac:graphicFrameMk id="3" creationId="{1773D283-9C6E-4F72-88EE-8B18BE189471}"/>
          </ac:graphicFrameMkLst>
        </pc:graphicFrameChg>
        <pc:picChg chg="add mod">
          <ac:chgData name="Dan Miller" userId="9312318d-6fc1-4aa1-bf63-b61f87e21e71" providerId="ADAL" clId="{A13E6408-514B-432D-A6E6-372E993D554F}" dt="2019-11-21T04:31:52.142" v="2915" actId="1076"/>
          <ac:picMkLst>
            <pc:docMk/>
            <pc:sldMk cId="0" sldId="257"/>
            <ac:picMk id="4" creationId="{B438FEE7-D292-41B8-AED3-0D9AFAE6219F}"/>
          </ac:picMkLst>
        </pc:picChg>
        <pc:picChg chg="add mod">
          <ac:chgData name="Dan Miller" userId="9312318d-6fc1-4aa1-bf63-b61f87e21e71" providerId="ADAL" clId="{A13E6408-514B-432D-A6E6-372E993D554F}" dt="2019-11-21T04:31:54.142" v="2916" actId="1076"/>
          <ac:picMkLst>
            <pc:docMk/>
            <pc:sldMk cId="0" sldId="257"/>
            <ac:picMk id="5" creationId="{489FC6F1-D9EC-408C-9EF2-C6AFEAF0DC2A}"/>
          </ac:picMkLst>
        </pc:picChg>
        <pc:picChg chg="add del mod">
          <ac:chgData name="Dan Miller" userId="9312318d-6fc1-4aa1-bf63-b61f87e21e71" providerId="ADAL" clId="{A13E6408-514B-432D-A6E6-372E993D554F}" dt="2019-11-21T04:33:21.790" v="2923" actId="478"/>
          <ac:picMkLst>
            <pc:docMk/>
            <pc:sldMk cId="0" sldId="257"/>
            <ac:picMk id="8" creationId="{B1FED389-29ED-4621-B9D4-49F1E1A7ACBD}"/>
          </ac:picMkLst>
        </pc:picChg>
        <pc:picChg chg="add mod">
          <ac:chgData name="Dan Miller" userId="9312318d-6fc1-4aa1-bf63-b61f87e21e71" providerId="ADAL" clId="{A13E6408-514B-432D-A6E6-372E993D554F}" dt="2019-11-21T04:33:26.837" v="2925" actId="1076"/>
          <ac:picMkLst>
            <pc:docMk/>
            <pc:sldMk cId="0" sldId="257"/>
            <ac:picMk id="9" creationId="{787B6336-7103-433D-B200-5BB1055B97EB}"/>
          </ac:picMkLst>
        </pc:picChg>
        <pc:picChg chg="add mod">
          <ac:chgData name="Dan Miller" userId="9312318d-6fc1-4aa1-bf63-b61f87e21e71" providerId="ADAL" clId="{A13E6408-514B-432D-A6E6-372E993D554F}" dt="2019-11-21T04:42:34.772" v="3002" actId="1076"/>
          <ac:picMkLst>
            <pc:docMk/>
            <pc:sldMk cId="0" sldId="257"/>
            <ac:picMk id="10" creationId="{6BFBFC68-C2D0-42A6-9484-769A11BD2D86}"/>
          </ac:picMkLst>
        </pc:picChg>
        <pc:picChg chg="add mod">
          <ac:chgData name="Dan Miller" userId="9312318d-6fc1-4aa1-bf63-b61f87e21e71" providerId="ADAL" clId="{A13E6408-514B-432D-A6E6-372E993D554F}" dt="2019-11-21T04:42:55.554" v="3004" actId="1076"/>
          <ac:picMkLst>
            <pc:docMk/>
            <pc:sldMk cId="0" sldId="257"/>
            <ac:picMk id="11" creationId="{DBC9A7DB-CC26-457E-A7B2-9A3CCAA46D9B}"/>
          </ac:picMkLst>
        </pc:picChg>
        <pc:picChg chg="add mod">
          <ac:chgData name="Dan Miller" userId="9312318d-6fc1-4aa1-bf63-b61f87e21e71" providerId="ADAL" clId="{A13E6408-514B-432D-A6E6-372E993D554F}" dt="2019-11-21T04:43:13.057" v="3006" actId="1076"/>
          <ac:picMkLst>
            <pc:docMk/>
            <pc:sldMk cId="0" sldId="257"/>
            <ac:picMk id="12" creationId="{B6086E89-4981-4646-8479-EA40717B99DF}"/>
          </ac:picMkLst>
        </pc:picChg>
        <pc:picChg chg="add mod">
          <ac:chgData name="Dan Miller" userId="9312318d-6fc1-4aa1-bf63-b61f87e21e71" providerId="ADAL" clId="{A13E6408-514B-432D-A6E6-372E993D554F}" dt="2019-11-21T04:43:34.650" v="3008" actId="1076"/>
          <ac:picMkLst>
            <pc:docMk/>
            <pc:sldMk cId="0" sldId="257"/>
            <ac:picMk id="13" creationId="{EE46F8F0-5A4D-4E86-9505-52B333ED84C4}"/>
          </ac:picMkLst>
        </pc:picChg>
        <pc:picChg chg="add mod">
          <ac:chgData name="Dan Miller" userId="9312318d-6fc1-4aa1-bf63-b61f87e21e71" providerId="ADAL" clId="{A13E6408-514B-432D-A6E6-372E993D554F}" dt="2019-11-21T04:51:37.223" v="3010" actId="1076"/>
          <ac:picMkLst>
            <pc:docMk/>
            <pc:sldMk cId="0" sldId="257"/>
            <ac:picMk id="14" creationId="{78379CE0-D4AE-4C11-AA6C-F81EBB647801}"/>
          </ac:picMkLst>
        </pc:picChg>
      </pc:sldChg>
      <pc:sldChg chg="modSp">
        <pc:chgData name="Dan Miller" userId="9312318d-6fc1-4aa1-bf63-b61f87e21e71" providerId="ADAL" clId="{A13E6408-514B-432D-A6E6-372E993D554F}" dt="2019-11-19T05:26:52.179" v="1383"/>
        <pc:sldMkLst>
          <pc:docMk/>
          <pc:sldMk cId="0" sldId="262"/>
        </pc:sldMkLst>
        <pc:graphicFrameChg chg="mod modGraphic">
          <ac:chgData name="Dan Miller" userId="9312318d-6fc1-4aa1-bf63-b61f87e21e71" providerId="ADAL" clId="{A13E6408-514B-432D-A6E6-372E993D554F}" dt="2019-11-19T05:26:52.179" v="1383"/>
          <ac:graphicFrameMkLst>
            <pc:docMk/>
            <pc:sldMk cId="0" sldId="262"/>
            <ac:graphicFrameMk id="246" creationId="{00000000-0000-0000-0000-000000000000}"/>
          </ac:graphicFrameMkLst>
        </pc:graphicFrameChg>
      </pc:sldChg>
      <pc:sldChg chg="addSp delSp modSp">
        <pc:chgData name="Dan Miller" userId="9312318d-6fc1-4aa1-bf63-b61f87e21e71" providerId="ADAL" clId="{A13E6408-514B-432D-A6E6-372E993D554F}" dt="2019-11-21T04:42:10.625" v="3000"/>
        <pc:sldMkLst>
          <pc:docMk/>
          <pc:sldMk cId="1977009700" sldId="281"/>
        </pc:sldMkLst>
        <pc:graphicFrameChg chg="modGraphic">
          <ac:chgData name="Dan Miller" userId="9312318d-6fc1-4aa1-bf63-b61f87e21e71" providerId="ADAL" clId="{A13E6408-514B-432D-A6E6-372E993D554F}" dt="2019-11-19T04:34:23.524" v="195" actId="12"/>
          <ac:graphicFrameMkLst>
            <pc:docMk/>
            <pc:sldMk cId="1977009700" sldId="281"/>
            <ac:graphicFrameMk id="6" creationId="{70D770D4-DF7D-4F9F-B764-DCF35D8D068A}"/>
          </ac:graphicFrameMkLst>
        </pc:graphicFrameChg>
        <pc:picChg chg="add mod">
          <ac:chgData name="Dan Miller" userId="9312318d-6fc1-4aa1-bf63-b61f87e21e71" providerId="ADAL" clId="{A13E6408-514B-432D-A6E6-372E993D554F}" dt="2019-11-21T04:36:09.429" v="2937" actId="1076"/>
          <ac:picMkLst>
            <pc:docMk/>
            <pc:sldMk cId="1977009700" sldId="281"/>
            <ac:picMk id="3" creationId="{66560B5D-9270-4901-A88A-3EEA7EE9F8B2}"/>
          </ac:picMkLst>
        </pc:picChg>
        <pc:picChg chg="add del mod">
          <ac:chgData name="Dan Miller" userId="9312318d-6fc1-4aa1-bf63-b61f87e21e71" providerId="ADAL" clId="{A13E6408-514B-432D-A6E6-372E993D554F}" dt="2019-11-21T04:33:16.647" v="2921" actId="478"/>
          <ac:picMkLst>
            <pc:docMk/>
            <pc:sldMk cId="1977009700" sldId="281"/>
            <ac:picMk id="7" creationId="{858828C6-E2C0-43C5-8E94-7661991394EA}"/>
          </ac:picMkLst>
        </pc:picChg>
        <pc:picChg chg="add del">
          <ac:chgData name="Dan Miller" userId="9312318d-6fc1-4aa1-bf63-b61f87e21e71" providerId="ADAL" clId="{A13E6408-514B-432D-A6E6-372E993D554F}" dt="2019-11-21T04:42:09.779" v="2999" actId="478"/>
          <ac:picMkLst>
            <pc:docMk/>
            <pc:sldMk cId="1977009700" sldId="281"/>
            <ac:picMk id="8" creationId="{ACD6069B-9188-40CC-9055-15C3B22A1506}"/>
          </ac:picMkLst>
        </pc:picChg>
        <pc:picChg chg="add">
          <ac:chgData name="Dan Miller" userId="9312318d-6fc1-4aa1-bf63-b61f87e21e71" providerId="ADAL" clId="{A13E6408-514B-432D-A6E6-372E993D554F}" dt="2019-11-21T04:42:10.625" v="3000"/>
          <ac:picMkLst>
            <pc:docMk/>
            <pc:sldMk cId="1977009700" sldId="281"/>
            <ac:picMk id="9" creationId="{DCEB5D7B-1EEF-488C-AFDB-6E0C37409D0A}"/>
          </ac:picMkLst>
        </pc:picChg>
      </pc:sldChg>
      <pc:sldChg chg="modSp">
        <pc:chgData name="Dan Miller" userId="9312318d-6fc1-4aa1-bf63-b61f87e21e71" providerId="ADAL" clId="{A13E6408-514B-432D-A6E6-372E993D554F}" dt="2019-11-19T04:33:42.564" v="187" actId="12"/>
        <pc:sldMkLst>
          <pc:docMk/>
          <pc:sldMk cId="1723508444" sldId="296"/>
        </pc:sldMkLst>
        <pc:graphicFrameChg chg="modGraphic">
          <ac:chgData name="Dan Miller" userId="9312318d-6fc1-4aa1-bf63-b61f87e21e71" providerId="ADAL" clId="{A13E6408-514B-432D-A6E6-372E993D554F}" dt="2019-11-19T04:33:42.564" v="187" actId="12"/>
          <ac:graphicFrameMkLst>
            <pc:docMk/>
            <pc:sldMk cId="1723508444" sldId="296"/>
            <ac:graphicFrameMk id="6" creationId="{3B8D5287-B1DE-49B9-900F-32C0A35E8E9A}"/>
          </ac:graphicFrameMkLst>
        </pc:graphicFrameChg>
      </pc:sldChg>
      <pc:sldChg chg="ord">
        <pc:chgData name="Dan Miller" userId="9312318d-6fc1-4aa1-bf63-b61f87e21e71" providerId="ADAL" clId="{A13E6408-514B-432D-A6E6-372E993D554F}" dt="2019-11-19T04:25:01.009" v="8"/>
        <pc:sldMkLst>
          <pc:docMk/>
          <pc:sldMk cId="2889772466" sldId="303"/>
        </pc:sldMkLst>
      </pc:sldChg>
      <pc:sldChg chg="modSp">
        <pc:chgData name="Dan Miller" userId="9312318d-6fc1-4aa1-bf63-b61f87e21e71" providerId="ADAL" clId="{A13E6408-514B-432D-A6E6-372E993D554F}" dt="2019-11-19T04:24:55.368" v="7" actId="14100"/>
        <pc:sldMkLst>
          <pc:docMk/>
          <pc:sldMk cId="145261109" sldId="304"/>
        </pc:sldMkLst>
        <pc:spChg chg="mod">
          <ac:chgData name="Dan Miller" userId="9312318d-6fc1-4aa1-bf63-b61f87e21e71" providerId="ADAL" clId="{A13E6408-514B-432D-A6E6-372E993D554F}" dt="2019-11-19T04:24:55.368" v="7" actId="14100"/>
          <ac:spMkLst>
            <pc:docMk/>
            <pc:sldMk cId="145261109" sldId="304"/>
            <ac:spMk id="334" creationId="{00000000-0000-0000-0000-000000000000}"/>
          </ac:spMkLst>
        </pc:spChg>
      </pc:sldChg>
      <pc:sldChg chg="addSp delSp modSp">
        <pc:chgData name="Dan Miller" userId="9312318d-6fc1-4aa1-bf63-b61f87e21e71" providerId="ADAL" clId="{A13E6408-514B-432D-A6E6-372E993D554F}" dt="2019-11-21T04:36:18.852" v="2939"/>
        <pc:sldMkLst>
          <pc:docMk/>
          <pc:sldMk cId="1489219734" sldId="305"/>
        </pc:sldMkLst>
        <pc:graphicFrameChg chg="modGraphic">
          <ac:chgData name="Dan Miller" userId="9312318d-6fc1-4aa1-bf63-b61f87e21e71" providerId="ADAL" clId="{A13E6408-514B-432D-A6E6-372E993D554F}" dt="2019-11-19T04:33:27.326" v="185" actId="12"/>
          <ac:graphicFrameMkLst>
            <pc:docMk/>
            <pc:sldMk cId="1489219734" sldId="305"/>
            <ac:graphicFrameMk id="6" creationId="{70D770D4-DF7D-4F9F-B764-DCF35D8D068A}"/>
          </ac:graphicFrameMkLst>
        </pc:graphicFrameChg>
        <pc:picChg chg="add del mod">
          <ac:chgData name="Dan Miller" userId="9312318d-6fc1-4aa1-bf63-b61f87e21e71" providerId="ADAL" clId="{A13E6408-514B-432D-A6E6-372E993D554F}" dt="2019-11-21T04:36:18.020" v="2938" actId="478"/>
          <ac:picMkLst>
            <pc:docMk/>
            <pc:sldMk cId="1489219734" sldId="305"/>
            <ac:picMk id="5" creationId="{13F1F004-F3CD-4DE2-AE63-A546886EFDC2}"/>
          </ac:picMkLst>
        </pc:picChg>
        <pc:picChg chg="add">
          <ac:chgData name="Dan Miller" userId="9312318d-6fc1-4aa1-bf63-b61f87e21e71" providerId="ADAL" clId="{A13E6408-514B-432D-A6E6-372E993D554F}" dt="2019-11-21T04:36:18.852" v="2939"/>
          <ac:picMkLst>
            <pc:docMk/>
            <pc:sldMk cId="1489219734" sldId="305"/>
            <ac:picMk id="7" creationId="{3249F008-F3C5-42C4-8FBE-CEAE16C012C9}"/>
          </ac:picMkLst>
        </pc:picChg>
      </pc:sldChg>
      <pc:sldChg chg="addSp delSp modSp add">
        <pc:chgData name="Dan Miller" userId="9312318d-6fc1-4aa1-bf63-b61f87e21e71" providerId="ADAL" clId="{A13E6408-514B-432D-A6E6-372E993D554F}" dt="2019-11-21T04:41:30.092" v="2990"/>
        <pc:sldMkLst>
          <pc:docMk/>
          <pc:sldMk cId="1489563582" sldId="306"/>
        </pc:sldMkLst>
        <pc:spChg chg="mod">
          <ac:chgData name="Dan Miller" userId="9312318d-6fc1-4aa1-bf63-b61f87e21e71" providerId="ADAL" clId="{A13E6408-514B-432D-A6E6-372E993D554F}" dt="2019-11-19T05:09:47.807" v="757" actId="6549"/>
          <ac:spMkLst>
            <pc:docMk/>
            <pc:sldMk cId="1489563582" sldId="306"/>
            <ac:spMk id="16" creationId="{0FD8B14E-7CCF-42C8-9E9F-051852995464}"/>
          </ac:spMkLst>
        </pc:spChg>
        <pc:spChg chg="mod">
          <ac:chgData name="Dan Miller" userId="9312318d-6fc1-4aa1-bf63-b61f87e21e71" providerId="ADAL" clId="{A13E6408-514B-432D-A6E6-372E993D554F}" dt="2019-11-19T04:32:54.927" v="181" actId="20577"/>
          <ac:spMkLst>
            <pc:docMk/>
            <pc:sldMk cId="1489563582" sldId="306"/>
            <ac:spMk id="17" creationId="{5AE9912C-98EA-4128-BAF0-91C8BAB6E99F}"/>
          </ac:spMkLst>
        </pc:spChg>
        <pc:graphicFrameChg chg="mod modGraphic">
          <ac:chgData name="Dan Miller" userId="9312318d-6fc1-4aa1-bf63-b61f87e21e71" providerId="ADAL" clId="{A13E6408-514B-432D-A6E6-372E993D554F}" dt="2019-11-19T04:33:18.527" v="183" actId="12"/>
          <ac:graphicFrameMkLst>
            <pc:docMk/>
            <pc:sldMk cId="1489563582" sldId="306"/>
            <ac:graphicFrameMk id="6" creationId="{70D770D4-DF7D-4F9F-B764-DCF35D8D068A}"/>
          </ac:graphicFrameMkLst>
        </pc:graphicFrameChg>
        <pc:picChg chg="mod">
          <ac:chgData name="Dan Miller" userId="9312318d-6fc1-4aa1-bf63-b61f87e21e71" providerId="ADAL" clId="{A13E6408-514B-432D-A6E6-372E993D554F}" dt="2019-11-21T04:38:10.005" v="2957" actId="1076"/>
          <ac:picMkLst>
            <pc:docMk/>
            <pc:sldMk cId="1489563582" sldId="306"/>
            <ac:picMk id="3" creationId="{66560B5D-9270-4901-A88A-3EEA7EE9F8B2}"/>
          </ac:picMkLst>
        </pc:picChg>
        <pc:picChg chg="add del">
          <ac:chgData name="Dan Miller" userId="9312318d-6fc1-4aa1-bf63-b61f87e21e71" providerId="ADAL" clId="{A13E6408-514B-432D-A6E6-372E993D554F}" dt="2019-11-21T04:41:29.268" v="2989" actId="478"/>
          <ac:picMkLst>
            <pc:docMk/>
            <pc:sldMk cId="1489563582" sldId="306"/>
            <ac:picMk id="7" creationId="{E57D276D-8E93-4C0E-A926-F7B65E15C16B}"/>
          </ac:picMkLst>
        </pc:picChg>
        <pc:picChg chg="add">
          <ac:chgData name="Dan Miller" userId="9312318d-6fc1-4aa1-bf63-b61f87e21e71" providerId="ADAL" clId="{A13E6408-514B-432D-A6E6-372E993D554F}" dt="2019-11-21T04:41:30.092" v="2990"/>
          <ac:picMkLst>
            <pc:docMk/>
            <pc:sldMk cId="1489563582" sldId="306"/>
            <ac:picMk id="8" creationId="{B9C5657F-1A8B-40CE-8187-F407F4605106}"/>
          </ac:picMkLst>
        </pc:picChg>
      </pc:sldChg>
      <pc:sldChg chg="addSp delSp modSp add">
        <pc:chgData name="Dan Miller" userId="9312318d-6fc1-4aa1-bf63-b61f87e21e71" providerId="ADAL" clId="{A13E6408-514B-432D-A6E6-372E993D554F}" dt="2019-11-21T04:38:17.269" v="2959"/>
        <pc:sldMkLst>
          <pc:docMk/>
          <pc:sldMk cId="3556703647" sldId="307"/>
        </pc:sldMkLst>
        <pc:spChg chg="add">
          <ac:chgData name="Dan Miller" userId="9312318d-6fc1-4aa1-bf63-b61f87e21e71" providerId="ADAL" clId="{A13E6408-514B-432D-A6E6-372E993D554F}" dt="2019-11-19T04:34:48.016" v="196"/>
          <ac:spMkLst>
            <pc:docMk/>
            <pc:sldMk cId="3556703647" sldId="307"/>
            <ac:spMk id="8" creationId="{F5FAA9CF-428C-46C2-89F1-30FBB174100C}"/>
          </ac:spMkLst>
        </pc:spChg>
        <pc:spChg chg="mod">
          <ac:chgData name="Dan Miller" userId="9312318d-6fc1-4aa1-bf63-b61f87e21e71" providerId="ADAL" clId="{A13E6408-514B-432D-A6E6-372E993D554F}" dt="2019-11-19T05:09:56.237" v="758"/>
          <ac:spMkLst>
            <pc:docMk/>
            <pc:sldMk cId="3556703647" sldId="307"/>
            <ac:spMk id="16" creationId="{0FD8B14E-7CCF-42C8-9E9F-051852995464}"/>
          </ac:spMkLst>
        </pc:spChg>
        <pc:graphicFrameChg chg="mod modGraphic">
          <ac:chgData name="Dan Miller" userId="9312318d-6fc1-4aa1-bf63-b61f87e21e71" providerId="ADAL" clId="{A13E6408-514B-432D-A6E6-372E993D554F}" dt="2019-11-21T03:43:46.017" v="2460" actId="14100"/>
          <ac:graphicFrameMkLst>
            <pc:docMk/>
            <pc:sldMk cId="3556703647" sldId="307"/>
            <ac:graphicFrameMk id="6" creationId="{70D770D4-DF7D-4F9F-B764-DCF35D8D068A}"/>
          </ac:graphicFrameMkLst>
        </pc:graphicFrameChg>
        <pc:picChg chg="del">
          <ac:chgData name="Dan Miller" userId="9312318d-6fc1-4aa1-bf63-b61f87e21e71" providerId="ADAL" clId="{A13E6408-514B-432D-A6E6-372E993D554F}" dt="2019-11-19T04:28:29.647" v="12" actId="478"/>
          <ac:picMkLst>
            <pc:docMk/>
            <pc:sldMk cId="3556703647" sldId="307"/>
            <ac:picMk id="5" creationId="{13F1F004-F3CD-4DE2-AE63-A546886EFDC2}"/>
          </ac:picMkLst>
        </pc:picChg>
        <pc:picChg chg="add del mod">
          <ac:chgData name="Dan Miller" userId="9312318d-6fc1-4aa1-bf63-b61f87e21e71" providerId="ADAL" clId="{A13E6408-514B-432D-A6E6-372E993D554F}" dt="2019-11-19T05:11:37.037" v="761" actId="478"/>
          <ac:picMkLst>
            <pc:docMk/>
            <pc:sldMk cId="3556703647" sldId="307"/>
            <ac:picMk id="7" creationId="{0F52F201-58CA-45AD-9A96-E7ED21B99551}"/>
          </ac:picMkLst>
        </pc:picChg>
        <pc:picChg chg="add">
          <ac:chgData name="Dan Miller" userId="9312318d-6fc1-4aa1-bf63-b61f87e21e71" providerId="ADAL" clId="{A13E6408-514B-432D-A6E6-372E993D554F}" dt="2019-11-21T04:38:17.269" v="2959"/>
          <ac:picMkLst>
            <pc:docMk/>
            <pc:sldMk cId="3556703647" sldId="307"/>
            <ac:picMk id="7" creationId="{4DF78EF6-A00A-4C85-AF9F-197BC736B3A0}"/>
          </ac:picMkLst>
        </pc:picChg>
        <pc:picChg chg="add del">
          <ac:chgData name="Dan Miller" userId="9312318d-6fc1-4aa1-bf63-b61f87e21e71" providerId="ADAL" clId="{A13E6408-514B-432D-A6E6-372E993D554F}" dt="2019-11-21T04:38:16.501" v="2958" actId="478"/>
          <ac:picMkLst>
            <pc:docMk/>
            <pc:sldMk cId="3556703647" sldId="307"/>
            <ac:picMk id="9" creationId="{0197B867-BE57-469D-A3AC-A9F05DD79DF5}"/>
          </ac:picMkLst>
        </pc:picChg>
      </pc:sldChg>
      <pc:sldChg chg="addSp delSp modSp add">
        <pc:chgData name="Dan Miller" userId="9312318d-6fc1-4aa1-bf63-b61f87e21e71" providerId="ADAL" clId="{A13E6408-514B-432D-A6E6-372E993D554F}" dt="2019-11-21T05:25:32.084" v="3408" actId="14734"/>
        <pc:sldMkLst>
          <pc:docMk/>
          <pc:sldMk cId="2987001713" sldId="308"/>
        </pc:sldMkLst>
        <pc:spChg chg="mod">
          <ac:chgData name="Dan Miller" userId="9312318d-6fc1-4aa1-bf63-b61f87e21e71" providerId="ADAL" clId="{A13E6408-514B-432D-A6E6-372E993D554F}" dt="2019-11-21T05:24:41.590" v="3321" actId="20577"/>
          <ac:spMkLst>
            <pc:docMk/>
            <pc:sldMk cId="2987001713" sldId="308"/>
            <ac:spMk id="16" creationId="{0FD8B14E-7CCF-42C8-9E9F-051852995464}"/>
          </ac:spMkLst>
        </pc:spChg>
        <pc:spChg chg="mod">
          <ac:chgData name="Dan Miller" userId="9312318d-6fc1-4aa1-bf63-b61f87e21e71" providerId="ADAL" clId="{A13E6408-514B-432D-A6E6-372E993D554F}" dt="2019-11-21T05:21:48.568" v="3314" actId="20577"/>
          <ac:spMkLst>
            <pc:docMk/>
            <pc:sldMk cId="2987001713" sldId="308"/>
            <ac:spMk id="17" creationId="{5AE9912C-98EA-4128-BAF0-91C8BAB6E99F}"/>
          </ac:spMkLst>
        </pc:spChg>
        <pc:graphicFrameChg chg="mod modGraphic">
          <ac:chgData name="Dan Miller" userId="9312318d-6fc1-4aa1-bf63-b61f87e21e71" providerId="ADAL" clId="{A13E6408-514B-432D-A6E6-372E993D554F}" dt="2019-11-21T05:25:32.084" v="3408" actId="14734"/>
          <ac:graphicFrameMkLst>
            <pc:docMk/>
            <pc:sldMk cId="2987001713" sldId="308"/>
            <ac:graphicFrameMk id="6" creationId="{70D770D4-DF7D-4F9F-B764-DCF35D8D068A}"/>
          </ac:graphicFrameMkLst>
        </pc:graphicFrameChg>
        <pc:graphicFrameChg chg="add del mod modGraphic">
          <ac:chgData name="Dan Miller" userId="9312318d-6fc1-4aa1-bf63-b61f87e21e71" providerId="ADAL" clId="{A13E6408-514B-432D-A6E6-372E993D554F}" dt="2019-11-21T05:20:51.753" v="3282" actId="478"/>
          <ac:graphicFrameMkLst>
            <pc:docMk/>
            <pc:sldMk cId="2987001713" sldId="308"/>
            <ac:graphicFrameMk id="7" creationId="{4860AC10-5BB2-4B7A-BC12-3906DDD6FB56}"/>
          </ac:graphicFrameMkLst>
        </pc:graphicFrameChg>
        <pc:picChg chg="mod">
          <ac:chgData name="Dan Miller" userId="9312318d-6fc1-4aa1-bf63-b61f87e21e71" providerId="ADAL" clId="{A13E6408-514B-432D-A6E6-372E993D554F}" dt="2019-11-21T04:35:34.349" v="2936" actId="1076"/>
          <ac:picMkLst>
            <pc:docMk/>
            <pc:sldMk cId="2987001713" sldId="308"/>
            <ac:picMk id="3" creationId="{66560B5D-9270-4901-A88A-3EEA7EE9F8B2}"/>
          </ac:picMkLst>
        </pc:picChg>
        <pc:picChg chg="add del mod">
          <ac:chgData name="Dan Miller" userId="9312318d-6fc1-4aa1-bf63-b61f87e21e71" providerId="ADAL" clId="{A13E6408-514B-432D-A6E6-372E993D554F}" dt="2019-11-21T04:30:00.879" v="2904" actId="478"/>
          <ac:picMkLst>
            <pc:docMk/>
            <pc:sldMk cId="2987001713" sldId="308"/>
            <ac:picMk id="4" creationId="{B80B7103-41BB-4D81-830F-CA2CB9FAA5B2}"/>
          </ac:picMkLst>
        </pc:picChg>
        <pc:picChg chg="add del mod">
          <ac:chgData name="Dan Miller" userId="9312318d-6fc1-4aa1-bf63-b61f87e21e71" providerId="ADAL" clId="{A13E6408-514B-432D-A6E6-372E993D554F}" dt="2019-11-21T04:41:59.931" v="2997" actId="478"/>
          <ac:picMkLst>
            <pc:docMk/>
            <pc:sldMk cId="2987001713" sldId="308"/>
            <ac:picMk id="8" creationId="{4F1BE269-6D34-46FD-8B13-7734322DC4DC}"/>
          </ac:picMkLst>
        </pc:picChg>
        <pc:picChg chg="add">
          <ac:chgData name="Dan Miller" userId="9312318d-6fc1-4aa1-bf63-b61f87e21e71" providerId="ADAL" clId="{A13E6408-514B-432D-A6E6-372E993D554F}" dt="2019-11-21T04:42:00.759" v="2998"/>
          <ac:picMkLst>
            <pc:docMk/>
            <pc:sldMk cId="2987001713" sldId="308"/>
            <ac:picMk id="12" creationId="{9DBFBC4E-7460-4913-929B-FD0B8131B4C5}"/>
          </ac:picMkLst>
        </pc:picChg>
      </pc:sldChg>
      <pc:sldChg chg="addSp delSp modSp add">
        <pc:chgData name="Dan Miller" userId="9312318d-6fc1-4aa1-bf63-b61f87e21e71" providerId="ADAL" clId="{A13E6408-514B-432D-A6E6-372E993D554F}" dt="2019-11-21T05:24:46.352" v="3322" actId="20577"/>
        <pc:sldMkLst>
          <pc:docMk/>
          <pc:sldMk cId="1432129794" sldId="309"/>
        </pc:sldMkLst>
        <pc:spChg chg="mod">
          <ac:chgData name="Dan Miller" userId="9312318d-6fc1-4aa1-bf63-b61f87e21e71" providerId="ADAL" clId="{A13E6408-514B-432D-A6E6-372E993D554F}" dt="2019-11-19T05:21:42.544" v="1247" actId="14100"/>
          <ac:spMkLst>
            <pc:docMk/>
            <pc:sldMk cId="1432129794" sldId="309"/>
            <ac:spMk id="8" creationId="{F5FAA9CF-428C-46C2-89F1-30FBB174100C}"/>
          </ac:spMkLst>
        </pc:spChg>
        <pc:spChg chg="mod">
          <ac:chgData name="Dan Miller" userId="9312318d-6fc1-4aa1-bf63-b61f87e21e71" providerId="ADAL" clId="{A13E6408-514B-432D-A6E6-372E993D554F}" dt="2019-11-21T05:24:46.352" v="3322" actId="20577"/>
          <ac:spMkLst>
            <pc:docMk/>
            <pc:sldMk cId="1432129794" sldId="309"/>
            <ac:spMk id="16" creationId="{0FD8B14E-7CCF-42C8-9E9F-051852995464}"/>
          </ac:spMkLst>
        </pc:spChg>
        <pc:graphicFrameChg chg="mod modGraphic">
          <ac:chgData name="Dan Miller" userId="9312318d-6fc1-4aa1-bf63-b61f87e21e71" providerId="ADAL" clId="{A13E6408-514B-432D-A6E6-372E993D554F}" dt="2019-11-19T05:56:34.858" v="2318"/>
          <ac:graphicFrameMkLst>
            <pc:docMk/>
            <pc:sldMk cId="1432129794" sldId="309"/>
            <ac:graphicFrameMk id="6" creationId="{70D770D4-DF7D-4F9F-B764-DCF35D8D068A}"/>
          </ac:graphicFrameMkLst>
        </pc:graphicFrameChg>
        <pc:picChg chg="del">
          <ac:chgData name="Dan Miller" userId="9312318d-6fc1-4aa1-bf63-b61f87e21e71" providerId="ADAL" clId="{A13E6408-514B-432D-A6E6-372E993D554F}" dt="2019-11-19T04:37:05.427" v="200" actId="478"/>
          <ac:picMkLst>
            <pc:docMk/>
            <pc:sldMk cId="1432129794" sldId="309"/>
            <ac:picMk id="7" creationId="{0F52F201-58CA-45AD-9A96-E7ED21B99551}"/>
          </ac:picMkLst>
        </pc:picChg>
        <pc:picChg chg="add">
          <ac:chgData name="Dan Miller" userId="9312318d-6fc1-4aa1-bf63-b61f87e21e71" providerId="ADAL" clId="{A13E6408-514B-432D-A6E6-372E993D554F}" dt="2019-11-21T04:36:44.421" v="2943"/>
          <ac:picMkLst>
            <pc:docMk/>
            <pc:sldMk cId="1432129794" sldId="309"/>
            <ac:picMk id="7" creationId="{ACFB46F1-46CD-454B-A38A-4DE8C84B004F}"/>
          </ac:picMkLst>
        </pc:picChg>
        <pc:picChg chg="add del">
          <ac:chgData name="Dan Miller" userId="9312318d-6fc1-4aa1-bf63-b61f87e21e71" providerId="ADAL" clId="{A13E6408-514B-432D-A6E6-372E993D554F}" dt="2019-11-19T04:40:58.362" v="250" actId="478"/>
          <ac:picMkLst>
            <pc:docMk/>
            <pc:sldMk cId="1432129794" sldId="309"/>
            <ac:picMk id="9" creationId="{A30E8212-773F-4E62-9BF2-3D00ACB4853C}"/>
          </ac:picMkLst>
        </pc:picChg>
        <pc:picChg chg="add del mod">
          <ac:chgData name="Dan Miller" userId="9312318d-6fc1-4aa1-bf63-b61f87e21e71" providerId="ADAL" clId="{A13E6408-514B-432D-A6E6-372E993D554F}" dt="2019-11-19T04:52:02.455" v="555" actId="478"/>
          <ac:picMkLst>
            <pc:docMk/>
            <pc:sldMk cId="1432129794" sldId="309"/>
            <ac:picMk id="10" creationId="{FC626628-0816-4298-B58F-75DD785A7619}"/>
          </ac:picMkLst>
        </pc:picChg>
        <pc:picChg chg="add del">
          <ac:chgData name="Dan Miller" userId="9312318d-6fc1-4aa1-bf63-b61f87e21e71" providerId="ADAL" clId="{A13E6408-514B-432D-A6E6-372E993D554F}" dt="2019-11-19T05:08:03.618" v="722" actId="478"/>
          <ac:picMkLst>
            <pc:docMk/>
            <pc:sldMk cId="1432129794" sldId="309"/>
            <ac:picMk id="11" creationId="{EEA6F2E6-5DF4-4461-98DD-0898A413EACB}"/>
          </ac:picMkLst>
        </pc:picChg>
        <pc:picChg chg="add del">
          <ac:chgData name="Dan Miller" userId="9312318d-6fc1-4aa1-bf63-b61f87e21e71" providerId="ADAL" clId="{A13E6408-514B-432D-A6E6-372E993D554F}" dt="2019-11-21T04:36:43.661" v="2942" actId="478"/>
          <ac:picMkLst>
            <pc:docMk/>
            <pc:sldMk cId="1432129794" sldId="309"/>
            <ac:picMk id="12" creationId="{F79DD448-7319-4334-9893-044E78878059}"/>
          </ac:picMkLst>
        </pc:picChg>
      </pc:sldChg>
      <pc:sldChg chg="addSp delSp modSp add">
        <pc:chgData name="Dan Miller" userId="9312318d-6fc1-4aa1-bf63-b61f87e21e71" providerId="ADAL" clId="{A13E6408-514B-432D-A6E6-372E993D554F}" dt="2019-11-21T04:41:38.365" v="2992"/>
        <pc:sldMkLst>
          <pc:docMk/>
          <pc:sldMk cId="3288586547" sldId="310"/>
        </pc:sldMkLst>
        <pc:picChg chg="mod">
          <ac:chgData name="Dan Miller" userId="9312318d-6fc1-4aa1-bf63-b61f87e21e71" providerId="ADAL" clId="{A13E6408-514B-432D-A6E6-372E993D554F}" dt="2019-11-21T04:37:49.245" v="2954" actId="1076"/>
          <ac:picMkLst>
            <pc:docMk/>
            <pc:sldMk cId="3288586547" sldId="310"/>
            <ac:picMk id="3" creationId="{66560B5D-9270-4901-A88A-3EEA7EE9F8B2}"/>
          </ac:picMkLst>
        </pc:picChg>
        <pc:picChg chg="add del">
          <ac:chgData name="Dan Miller" userId="9312318d-6fc1-4aa1-bf63-b61f87e21e71" providerId="ADAL" clId="{A13E6408-514B-432D-A6E6-372E993D554F}" dt="2019-11-21T04:41:37.531" v="2991" actId="478"/>
          <ac:picMkLst>
            <pc:docMk/>
            <pc:sldMk cId="3288586547" sldId="310"/>
            <ac:picMk id="7" creationId="{95AFAA77-BDD6-4ED8-B3E2-F63042BC400A}"/>
          </ac:picMkLst>
        </pc:picChg>
        <pc:picChg chg="add">
          <ac:chgData name="Dan Miller" userId="9312318d-6fc1-4aa1-bf63-b61f87e21e71" providerId="ADAL" clId="{A13E6408-514B-432D-A6E6-372E993D554F}" dt="2019-11-21T04:41:38.365" v="2992"/>
          <ac:picMkLst>
            <pc:docMk/>
            <pc:sldMk cId="3288586547" sldId="310"/>
            <ac:picMk id="8" creationId="{24FFF6F1-6220-4104-BFEC-E5CB5EABD719}"/>
          </ac:picMkLst>
        </pc:picChg>
      </pc:sldChg>
      <pc:sldChg chg="addSp delSp modSp add">
        <pc:chgData name="Dan Miller" userId="9312318d-6fc1-4aa1-bf63-b61f87e21e71" providerId="ADAL" clId="{A13E6408-514B-432D-A6E6-372E993D554F}" dt="2019-11-21T04:37:58.784" v="2956"/>
        <pc:sldMkLst>
          <pc:docMk/>
          <pc:sldMk cId="2613222094" sldId="311"/>
        </pc:sldMkLst>
        <pc:picChg chg="add">
          <ac:chgData name="Dan Miller" userId="9312318d-6fc1-4aa1-bf63-b61f87e21e71" providerId="ADAL" clId="{A13E6408-514B-432D-A6E6-372E993D554F}" dt="2019-11-21T04:37:58.784" v="2956"/>
          <ac:picMkLst>
            <pc:docMk/>
            <pc:sldMk cId="2613222094" sldId="311"/>
            <ac:picMk id="7" creationId="{EC3E1035-3C97-4914-A545-4FF2465B69CF}"/>
          </ac:picMkLst>
        </pc:picChg>
        <pc:picChg chg="del mod">
          <ac:chgData name="Dan Miller" userId="9312318d-6fc1-4aa1-bf63-b61f87e21e71" providerId="ADAL" clId="{A13E6408-514B-432D-A6E6-372E993D554F}" dt="2019-11-21T04:37:58.036" v="2955" actId="478"/>
          <ac:picMkLst>
            <pc:docMk/>
            <pc:sldMk cId="2613222094" sldId="311"/>
            <ac:picMk id="9" creationId="{A30E8212-773F-4E62-9BF2-3D00ACB4853C}"/>
          </ac:picMkLst>
        </pc:picChg>
      </pc:sldChg>
      <pc:sldChg chg="addSp delSp modSp add">
        <pc:chgData name="Dan Miller" userId="9312318d-6fc1-4aa1-bf63-b61f87e21e71" providerId="ADAL" clId="{A13E6408-514B-432D-A6E6-372E993D554F}" dt="2019-11-21T04:41:15.212" v="2986"/>
        <pc:sldMkLst>
          <pc:docMk/>
          <pc:sldMk cId="3767910886" sldId="312"/>
        </pc:sldMkLst>
        <pc:spChg chg="mod">
          <ac:chgData name="Dan Miller" userId="9312318d-6fc1-4aa1-bf63-b61f87e21e71" providerId="ADAL" clId="{A13E6408-514B-432D-A6E6-372E993D554F}" dt="2019-11-19T04:50:15.530" v="542" actId="20577"/>
          <ac:spMkLst>
            <pc:docMk/>
            <pc:sldMk cId="3767910886" sldId="312"/>
            <ac:spMk id="16" creationId="{0FD8B14E-7CCF-42C8-9E9F-051852995464}"/>
          </ac:spMkLst>
        </pc:spChg>
        <pc:picChg chg="del mod">
          <ac:chgData name="Dan Miller" userId="9312318d-6fc1-4aa1-bf63-b61f87e21e71" providerId="ADAL" clId="{A13E6408-514B-432D-A6E6-372E993D554F}" dt="2019-11-19T04:49:41.728" v="489" actId="478"/>
          <ac:picMkLst>
            <pc:docMk/>
            <pc:sldMk cId="3767910886" sldId="312"/>
            <ac:picMk id="3" creationId="{66560B5D-9270-4901-A88A-3EEA7EE9F8B2}"/>
          </ac:picMkLst>
        </pc:picChg>
        <pc:picChg chg="add mod">
          <ac:chgData name="Dan Miller" userId="9312318d-6fc1-4aa1-bf63-b61f87e21e71" providerId="ADAL" clId="{A13E6408-514B-432D-A6E6-372E993D554F}" dt="2019-11-21T04:38:51.477" v="2963" actId="1076"/>
          <ac:picMkLst>
            <pc:docMk/>
            <pc:sldMk cId="3767910886" sldId="312"/>
            <ac:picMk id="7" creationId="{90A763FD-4A44-4624-8C23-F836589D3F0D}"/>
          </ac:picMkLst>
        </pc:picChg>
        <pc:picChg chg="add del">
          <ac:chgData name="Dan Miller" userId="9312318d-6fc1-4aa1-bf63-b61f87e21e71" providerId="ADAL" clId="{A13E6408-514B-432D-A6E6-372E993D554F}" dt="2019-11-21T04:41:14.371" v="2985" actId="478"/>
          <ac:picMkLst>
            <pc:docMk/>
            <pc:sldMk cId="3767910886" sldId="312"/>
            <ac:picMk id="8" creationId="{6C5E68E5-21C8-4A33-8F74-6A1D290D520E}"/>
          </ac:picMkLst>
        </pc:picChg>
        <pc:picChg chg="add">
          <ac:chgData name="Dan Miller" userId="9312318d-6fc1-4aa1-bf63-b61f87e21e71" providerId="ADAL" clId="{A13E6408-514B-432D-A6E6-372E993D554F}" dt="2019-11-21T04:41:15.212" v="2986"/>
          <ac:picMkLst>
            <pc:docMk/>
            <pc:sldMk cId="3767910886" sldId="312"/>
            <ac:picMk id="9" creationId="{F3F529F9-4DA6-4CF5-9C3C-E7E22099CA1F}"/>
          </ac:picMkLst>
        </pc:picChg>
      </pc:sldChg>
      <pc:sldChg chg="addSp delSp modSp add">
        <pc:chgData name="Dan Miller" userId="9312318d-6fc1-4aa1-bf63-b61f87e21e71" providerId="ADAL" clId="{A13E6408-514B-432D-A6E6-372E993D554F}" dt="2019-11-21T04:38:59.599" v="2965"/>
        <pc:sldMkLst>
          <pc:docMk/>
          <pc:sldMk cId="1701085422" sldId="313"/>
        </pc:sldMkLst>
        <pc:spChg chg="mod">
          <ac:chgData name="Dan Miller" userId="9312318d-6fc1-4aa1-bf63-b61f87e21e71" providerId="ADAL" clId="{A13E6408-514B-432D-A6E6-372E993D554F}" dt="2019-11-19T04:50:29.440" v="551" actId="20577"/>
          <ac:spMkLst>
            <pc:docMk/>
            <pc:sldMk cId="1701085422" sldId="313"/>
            <ac:spMk id="16" creationId="{0FD8B14E-7CCF-42C8-9E9F-051852995464}"/>
          </ac:spMkLst>
        </pc:spChg>
        <pc:picChg chg="del">
          <ac:chgData name="Dan Miller" userId="9312318d-6fc1-4aa1-bf63-b61f87e21e71" providerId="ADAL" clId="{A13E6408-514B-432D-A6E6-372E993D554F}" dt="2019-11-19T04:47:47.601" v="448" actId="478"/>
          <ac:picMkLst>
            <pc:docMk/>
            <pc:sldMk cId="1701085422" sldId="313"/>
            <ac:picMk id="7" creationId="{0F52F201-58CA-45AD-9A96-E7ED21B99551}"/>
          </ac:picMkLst>
        </pc:picChg>
        <pc:picChg chg="add">
          <ac:chgData name="Dan Miller" userId="9312318d-6fc1-4aa1-bf63-b61f87e21e71" providerId="ADAL" clId="{A13E6408-514B-432D-A6E6-372E993D554F}" dt="2019-11-21T04:38:59.599" v="2965"/>
          <ac:picMkLst>
            <pc:docMk/>
            <pc:sldMk cId="1701085422" sldId="313"/>
            <ac:picMk id="7" creationId="{1BD11919-CB0A-44D5-9765-89441890B278}"/>
          </ac:picMkLst>
        </pc:picChg>
        <pc:picChg chg="add del mod">
          <ac:chgData name="Dan Miller" userId="9312318d-6fc1-4aa1-bf63-b61f87e21e71" providerId="ADAL" clId="{A13E6408-514B-432D-A6E6-372E993D554F}" dt="2019-11-19T04:57:19.399" v="616" actId="478"/>
          <ac:picMkLst>
            <pc:docMk/>
            <pc:sldMk cId="1701085422" sldId="313"/>
            <ac:picMk id="9" creationId="{0043A41D-ADCA-4536-BB9F-4749EFEF5887}"/>
          </ac:picMkLst>
        </pc:picChg>
        <pc:picChg chg="add del">
          <ac:chgData name="Dan Miller" userId="9312318d-6fc1-4aa1-bf63-b61f87e21e71" providerId="ADAL" clId="{A13E6408-514B-432D-A6E6-372E993D554F}" dt="2019-11-21T04:38:58.782" v="2964" actId="478"/>
          <ac:picMkLst>
            <pc:docMk/>
            <pc:sldMk cId="1701085422" sldId="313"/>
            <ac:picMk id="10" creationId="{5DCFE4FF-2D37-49CB-95EB-18CFAA76B519}"/>
          </ac:picMkLst>
        </pc:picChg>
      </pc:sldChg>
      <pc:sldChg chg="addSp modSp add">
        <pc:chgData name="Dan Miller" userId="9312318d-6fc1-4aa1-bf63-b61f87e21e71" providerId="ADAL" clId="{A13E6408-514B-432D-A6E6-372E993D554F}" dt="2019-11-21T04:40:43.315" v="2978" actId="1076"/>
        <pc:sldMkLst>
          <pc:docMk/>
          <pc:sldMk cId="257061606" sldId="314"/>
        </pc:sldMkLst>
        <pc:picChg chg="mod">
          <ac:chgData name="Dan Miller" userId="9312318d-6fc1-4aa1-bf63-b61f87e21e71" providerId="ADAL" clId="{A13E6408-514B-432D-A6E6-372E993D554F}" dt="2019-11-21T04:40:21.148" v="2975" actId="1076"/>
          <ac:picMkLst>
            <pc:docMk/>
            <pc:sldMk cId="257061606" sldId="314"/>
            <ac:picMk id="3" creationId="{66560B5D-9270-4901-A88A-3EEA7EE9F8B2}"/>
          </ac:picMkLst>
        </pc:picChg>
        <pc:picChg chg="add mod">
          <ac:chgData name="Dan Miller" userId="9312318d-6fc1-4aa1-bf63-b61f87e21e71" providerId="ADAL" clId="{A13E6408-514B-432D-A6E6-372E993D554F}" dt="2019-11-21T04:40:43.315" v="2978" actId="1076"/>
          <ac:picMkLst>
            <pc:docMk/>
            <pc:sldMk cId="257061606" sldId="314"/>
            <ac:picMk id="7" creationId="{3EE38289-86CC-48A2-8FDE-A984CB54B417}"/>
          </ac:picMkLst>
        </pc:picChg>
      </pc:sldChg>
      <pc:sldChg chg="addSp delSp add">
        <pc:chgData name="Dan Miller" userId="9312318d-6fc1-4aa1-bf63-b61f87e21e71" providerId="ADAL" clId="{A13E6408-514B-432D-A6E6-372E993D554F}" dt="2019-11-21T04:40:30.367" v="2977"/>
        <pc:sldMkLst>
          <pc:docMk/>
          <pc:sldMk cId="918821293" sldId="315"/>
        </pc:sldMkLst>
        <pc:picChg chg="add">
          <ac:chgData name="Dan Miller" userId="9312318d-6fc1-4aa1-bf63-b61f87e21e71" providerId="ADAL" clId="{A13E6408-514B-432D-A6E6-372E993D554F}" dt="2019-11-21T04:40:30.367" v="2977"/>
          <ac:picMkLst>
            <pc:docMk/>
            <pc:sldMk cId="918821293" sldId="315"/>
            <ac:picMk id="7" creationId="{00DBA01E-1D46-4F3B-8706-8ED97B588B75}"/>
          </ac:picMkLst>
        </pc:picChg>
        <pc:picChg chg="del">
          <ac:chgData name="Dan Miller" userId="9312318d-6fc1-4aa1-bf63-b61f87e21e71" providerId="ADAL" clId="{A13E6408-514B-432D-A6E6-372E993D554F}" dt="2019-11-21T04:40:29.588" v="2976" actId="478"/>
          <ac:picMkLst>
            <pc:docMk/>
            <pc:sldMk cId="918821293" sldId="315"/>
            <ac:picMk id="9" creationId="{0043A41D-ADCA-4536-BB9F-4749EFEF5887}"/>
          </ac:picMkLst>
        </pc:picChg>
      </pc:sldChg>
      <pc:sldChg chg="addSp delSp modSp add">
        <pc:chgData name="Dan Miller" userId="9312318d-6fc1-4aa1-bf63-b61f87e21e71" providerId="ADAL" clId="{A13E6408-514B-432D-A6E6-372E993D554F}" dt="2019-11-21T06:02:33.389" v="3796" actId="20577"/>
        <pc:sldMkLst>
          <pc:docMk/>
          <pc:sldMk cId="1158235311" sldId="316"/>
        </pc:sldMkLst>
        <pc:spChg chg="mod">
          <ac:chgData name="Dan Miller" userId="9312318d-6fc1-4aa1-bf63-b61f87e21e71" providerId="ADAL" clId="{A13E6408-514B-432D-A6E6-372E993D554F}" dt="2019-11-19T05:47:20.734" v="1834" actId="20577"/>
          <ac:spMkLst>
            <pc:docMk/>
            <pc:sldMk cId="1158235311" sldId="316"/>
            <ac:spMk id="16" creationId="{0FD8B14E-7CCF-42C8-9E9F-051852995464}"/>
          </ac:spMkLst>
        </pc:spChg>
        <pc:spChg chg="mod">
          <ac:chgData name="Dan Miller" userId="9312318d-6fc1-4aa1-bf63-b61f87e21e71" providerId="ADAL" clId="{A13E6408-514B-432D-A6E6-372E993D554F}" dt="2019-11-21T06:02:33.389" v="3796" actId="20577"/>
          <ac:spMkLst>
            <pc:docMk/>
            <pc:sldMk cId="1158235311" sldId="316"/>
            <ac:spMk id="17" creationId="{5AE9912C-98EA-4128-BAF0-91C8BAB6E99F}"/>
          </ac:spMkLst>
        </pc:spChg>
        <pc:graphicFrameChg chg="del">
          <ac:chgData name="Dan Miller" userId="9312318d-6fc1-4aa1-bf63-b61f87e21e71" providerId="ADAL" clId="{A13E6408-514B-432D-A6E6-372E993D554F}" dt="2019-11-19T05:49:22.569" v="1913" actId="478"/>
          <ac:graphicFrameMkLst>
            <pc:docMk/>
            <pc:sldMk cId="1158235311" sldId="316"/>
            <ac:graphicFrameMk id="6" creationId="{70D770D4-DF7D-4F9F-B764-DCF35D8D068A}"/>
          </ac:graphicFrameMkLst>
        </pc:graphicFrameChg>
        <pc:graphicFrameChg chg="add mod modGraphic">
          <ac:chgData name="Dan Miller" userId="9312318d-6fc1-4aa1-bf63-b61f87e21e71" providerId="ADAL" clId="{A13E6408-514B-432D-A6E6-372E993D554F}" dt="2019-11-21T05:49:10.769" v="3718" actId="14734"/>
          <ac:graphicFrameMkLst>
            <pc:docMk/>
            <pc:sldMk cId="1158235311" sldId="316"/>
            <ac:graphicFrameMk id="7" creationId="{E80091F0-C67E-49A2-A4A9-70B5D3E1A22B}"/>
          </ac:graphicFrameMkLst>
        </pc:graphicFrameChg>
        <pc:picChg chg="mod">
          <ac:chgData name="Dan Miller" userId="9312318d-6fc1-4aa1-bf63-b61f87e21e71" providerId="ADAL" clId="{A13E6408-514B-432D-A6E6-372E993D554F}" dt="2019-11-21T04:37:28.437" v="2951" actId="1076"/>
          <ac:picMkLst>
            <pc:docMk/>
            <pc:sldMk cId="1158235311" sldId="316"/>
            <ac:picMk id="3" creationId="{66560B5D-9270-4901-A88A-3EEA7EE9F8B2}"/>
          </ac:picMkLst>
        </pc:picChg>
        <pc:picChg chg="add del">
          <ac:chgData name="Dan Miller" userId="9312318d-6fc1-4aa1-bf63-b61f87e21e71" providerId="ADAL" clId="{A13E6408-514B-432D-A6E6-372E993D554F}" dt="2019-11-21T04:41:45.004" v="2993" actId="478"/>
          <ac:picMkLst>
            <pc:docMk/>
            <pc:sldMk cId="1158235311" sldId="316"/>
            <ac:picMk id="8" creationId="{6AD80836-71E2-414D-8CBA-FB2B7B7795FE}"/>
          </ac:picMkLst>
        </pc:picChg>
        <pc:picChg chg="add">
          <ac:chgData name="Dan Miller" userId="9312318d-6fc1-4aa1-bf63-b61f87e21e71" providerId="ADAL" clId="{A13E6408-514B-432D-A6E6-372E993D554F}" dt="2019-11-21T04:41:45.796" v="2994"/>
          <ac:picMkLst>
            <pc:docMk/>
            <pc:sldMk cId="1158235311" sldId="316"/>
            <ac:picMk id="9" creationId="{72402533-E4FA-48BD-8152-10AA87723AC6}"/>
          </ac:picMkLst>
        </pc:picChg>
      </pc:sldChg>
      <pc:sldChg chg="addSp delSp modSp add">
        <pc:chgData name="Dan Miller" userId="9312318d-6fc1-4aa1-bf63-b61f87e21e71" providerId="ADAL" clId="{A13E6408-514B-432D-A6E6-372E993D554F}" dt="2019-11-21T06:10:01.763" v="4066" actId="20577"/>
        <pc:sldMkLst>
          <pc:docMk/>
          <pc:sldMk cId="1766053247" sldId="317"/>
        </pc:sldMkLst>
        <pc:spChg chg="add del">
          <ac:chgData name="Dan Miller" userId="9312318d-6fc1-4aa1-bf63-b61f87e21e71" providerId="ADAL" clId="{A13E6408-514B-432D-A6E6-372E993D554F}" dt="2019-11-19T05:50:14.514" v="1921"/>
          <ac:spMkLst>
            <pc:docMk/>
            <pc:sldMk cId="1766053247" sldId="317"/>
            <ac:spMk id="2" creationId="{F1D1DD8C-4C06-44CC-B06E-C4C26A8E4F92}"/>
          </ac:spMkLst>
        </pc:spChg>
        <pc:spChg chg="mod">
          <ac:chgData name="Dan Miller" userId="9312318d-6fc1-4aa1-bf63-b61f87e21e71" providerId="ADAL" clId="{A13E6408-514B-432D-A6E6-372E993D554F}" dt="2019-11-21T06:09:09.455" v="4016" actId="313"/>
          <ac:spMkLst>
            <pc:docMk/>
            <pc:sldMk cId="1766053247" sldId="317"/>
            <ac:spMk id="8" creationId="{F5FAA9CF-428C-46C2-89F1-30FBB174100C}"/>
          </ac:spMkLst>
        </pc:spChg>
        <pc:spChg chg="mod">
          <ac:chgData name="Dan Miller" userId="9312318d-6fc1-4aa1-bf63-b61f87e21e71" providerId="ADAL" clId="{A13E6408-514B-432D-A6E6-372E993D554F}" dt="2019-11-19T05:47:36.873" v="1836" actId="20577"/>
          <ac:spMkLst>
            <pc:docMk/>
            <pc:sldMk cId="1766053247" sldId="317"/>
            <ac:spMk id="16" creationId="{0FD8B14E-7CCF-42C8-9E9F-051852995464}"/>
          </ac:spMkLst>
        </pc:spChg>
        <pc:graphicFrameChg chg="del">
          <ac:chgData name="Dan Miller" userId="9312318d-6fc1-4aa1-bf63-b61f87e21e71" providerId="ADAL" clId="{A13E6408-514B-432D-A6E6-372E993D554F}" dt="2019-11-19T05:50:11.614" v="1919" actId="478"/>
          <ac:graphicFrameMkLst>
            <pc:docMk/>
            <pc:sldMk cId="1766053247" sldId="317"/>
            <ac:graphicFrameMk id="6" creationId="{70D770D4-DF7D-4F9F-B764-DCF35D8D068A}"/>
          </ac:graphicFrameMkLst>
        </pc:graphicFrameChg>
        <pc:graphicFrameChg chg="add del">
          <ac:chgData name="Dan Miller" userId="9312318d-6fc1-4aa1-bf63-b61f87e21e71" providerId="ADAL" clId="{A13E6408-514B-432D-A6E6-372E993D554F}" dt="2019-11-19T05:52:27.934" v="2052" actId="478"/>
          <ac:graphicFrameMkLst>
            <pc:docMk/>
            <pc:sldMk cId="1766053247" sldId="317"/>
            <ac:graphicFrameMk id="9" creationId="{4650B4C9-1BD7-457A-A45E-CC60CF0EA41B}"/>
          </ac:graphicFrameMkLst>
        </pc:graphicFrameChg>
        <pc:graphicFrameChg chg="add mod modGraphic">
          <ac:chgData name="Dan Miller" userId="9312318d-6fc1-4aa1-bf63-b61f87e21e71" providerId="ADAL" clId="{A13E6408-514B-432D-A6E6-372E993D554F}" dt="2019-11-21T06:10:01.763" v="4066" actId="20577"/>
          <ac:graphicFrameMkLst>
            <pc:docMk/>
            <pc:sldMk cId="1766053247" sldId="317"/>
            <ac:graphicFrameMk id="11" creationId="{694FAF08-B70D-4F1C-94DF-21F383BDEE7A}"/>
          </ac:graphicFrameMkLst>
        </pc:graphicFrameChg>
        <pc:picChg chg="add">
          <ac:chgData name="Dan Miller" userId="9312318d-6fc1-4aa1-bf63-b61f87e21e71" providerId="ADAL" clId="{A13E6408-514B-432D-A6E6-372E993D554F}" dt="2019-11-21T04:37:37.280" v="2953"/>
          <ac:picMkLst>
            <pc:docMk/>
            <pc:sldMk cId="1766053247" sldId="317"/>
            <ac:picMk id="7" creationId="{74B4B2E7-E15E-4A2A-A691-9A5A4611217B}"/>
          </ac:picMkLst>
        </pc:picChg>
        <pc:picChg chg="del">
          <ac:chgData name="Dan Miller" userId="9312318d-6fc1-4aa1-bf63-b61f87e21e71" providerId="ADAL" clId="{A13E6408-514B-432D-A6E6-372E993D554F}" dt="2019-11-21T04:37:36.534" v="2952" actId="478"/>
          <ac:picMkLst>
            <pc:docMk/>
            <pc:sldMk cId="1766053247" sldId="317"/>
            <ac:picMk id="10" creationId="{FC626628-0816-4298-B58F-75DD785A7619}"/>
          </ac:picMkLst>
        </pc:picChg>
      </pc:sldChg>
      <pc:sldChg chg="addSp delSp modSp add">
        <pc:chgData name="Dan Miller" userId="9312318d-6fc1-4aa1-bf63-b61f87e21e71" providerId="ADAL" clId="{A13E6408-514B-432D-A6E6-372E993D554F}" dt="2019-11-21T04:41:08.693" v="2984"/>
        <pc:sldMkLst>
          <pc:docMk/>
          <pc:sldMk cId="2572895293" sldId="318"/>
        </pc:sldMkLst>
        <pc:spChg chg="mod">
          <ac:chgData name="Dan Miller" userId="9312318d-6fc1-4aa1-bf63-b61f87e21e71" providerId="ADAL" clId="{A13E6408-514B-432D-A6E6-372E993D554F}" dt="2019-11-19T04:55:03.472" v="592" actId="20577"/>
          <ac:spMkLst>
            <pc:docMk/>
            <pc:sldMk cId="2572895293" sldId="318"/>
            <ac:spMk id="16" creationId="{0FD8B14E-7CCF-42C8-9E9F-051852995464}"/>
          </ac:spMkLst>
        </pc:spChg>
        <pc:picChg chg="mod">
          <ac:chgData name="Dan Miller" userId="9312318d-6fc1-4aa1-bf63-b61f87e21e71" providerId="ADAL" clId="{A13E6408-514B-432D-A6E6-372E993D554F}" dt="2019-11-21T04:39:11.621" v="2966" actId="1076"/>
          <ac:picMkLst>
            <pc:docMk/>
            <pc:sldMk cId="2572895293" sldId="318"/>
            <ac:picMk id="7" creationId="{90A763FD-4A44-4624-8C23-F836589D3F0D}"/>
          </ac:picMkLst>
        </pc:picChg>
        <pc:picChg chg="add del">
          <ac:chgData name="Dan Miller" userId="9312318d-6fc1-4aa1-bf63-b61f87e21e71" providerId="ADAL" clId="{A13E6408-514B-432D-A6E6-372E993D554F}" dt="2019-11-21T04:41:07.899" v="2983" actId="478"/>
          <ac:picMkLst>
            <pc:docMk/>
            <pc:sldMk cId="2572895293" sldId="318"/>
            <ac:picMk id="8" creationId="{2752EA6A-4E78-464B-B19F-624AD3CA8378}"/>
          </ac:picMkLst>
        </pc:picChg>
        <pc:picChg chg="add">
          <ac:chgData name="Dan Miller" userId="9312318d-6fc1-4aa1-bf63-b61f87e21e71" providerId="ADAL" clId="{A13E6408-514B-432D-A6E6-372E993D554F}" dt="2019-11-21T04:41:08.693" v="2984"/>
          <ac:picMkLst>
            <pc:docMk/>
            <pc:sldMk cId="2572895293" sldId="318"/>
            <ac:picMk id="9" creationId="{6089EEF4-99D8-493D-8518-D7C9566E003B}"/>
          </ac:picMkLst>
        </pc:picChg>
      </pc:sldChg>
      <pc:sldChg chg="addSp delSp modSp add">
        <pc:chgData name="Dan Miller" userId="9312318d-6fc1-4aa1-bf63-b61f87e21e71" providerId="ADAL" clId="{A13E6408-514B-432D-A6E6-372E993D554F}" dt="2019-11-21T04:39:25.227" v="2968"/>
        <pc:sldMkLst>
          <pc:docMk/>
          <pc:sldMk cId="3443454182" sldId="319"/>
        </pc:sldMkLst>
        <pc:spChg chg="mod">
          <ac:chgData name="Dan Miller" userId="9312318d-6fc1-4aa1-bf63-b61f87e21e71" providerId="ADAL" clId="{A13E6408-514B-432D-A6E6-372E993D554F}" dt="2019-11-19T04:55:24.916" v="609" actId="20577"/>
          <ac:spMkLst>
            <pc:docMk/>
            <pc:sldMk cId="3443454182" sldId="319"/>
            <ac:spMk id="16" creationId="{0FD8B14E-7CCF-42C8-9E9F-051852995464}"/>
          </ac:spMkLst>
        </pc:spChg>
        <pc:picChg chg="add del">
          <ac:chgData name="Dan Miller" userId="9312318d-6fc1-4aa1-bf63-b61f87e21e71" providerId="ADAL" clId="{A13E6408-514B-432D-A6E6-372E993D554F}" dt="2019-11-21T04:39:24.491" v="2967" actId="478"/>
          <ac:picMkLst>
            <pc:docMk/>
            <pc:sldMk cId="3443454182" sldId="319"/>
            <ac:picMk id="7" creationId="{7B258A1A-8A7F-4205-BCE2-224AB98450B5}"/>
          </ac:picMkLst>
        </pc:picChg>
        <pc:picChg chg="del">
          <ac:chgData name="Dan Miller" userId="9312318d-6fc1-4aa1-bf63-b61f87e21e71" providerId="ADAL" clId="{A13E6408-514B-432D-A6E6-372E993D554F}" dt="2019-11-19T04:56:44.230" v="612" actId="478"/>
          <ac:picMkLst>
            <pc:docMk/>
            <pc:sldMk cId="3443454182" sldId="319"/>
            <ac:picMk id="9" creationId="{0043A41D-ADCA-4536-BB9F-4749EFEF5887}"/>
          </ac:picMkLst>
        </pc:picChg>
        <pc:picChg chg="add">
          <ac:chgData name="Dan Miller" userId="9312318d-6fc1-4aa1-bf63-b61f87e21e71" providerId="ADAL" clId="{A13E6408-514B-432D-A6E6-372E993D554F}" dt="2019-11-21T04:39:25.227" v="2968"/>
          <ac:picMkLst>
            <pc:docMk/>
            <pc:sldMk cId="3443454182" sldId="319"/>
            <ac:picMk id="9" creationId="{6C5B142B-616C-4DB6-82DA-56C114235538}"/>
          </ac:picMkLst>
        </pc:picChg>
      </pc:sldChg>
      <pc:sldChg chg="addSp delSp modSp add">
        <pc:chgData name="Dan Miller" userId="9312318d-6fc1-4aa1-bf63-b61f87e21e71" providerId="ADAL" clId="{A13E6408-514B-432D-A6E6-372E993D554F}" dt="2019-11-21T04:41:03.361" v="2982"/>
        <pc:sldMkLst>
          <pc:docMk/>
          <pc:sldMk cId="3193875165" sldId="320"/>
        </pc:sldMkLst>
        <pc:spChg chg="mod">
          <ac:chgData name="Dan Miller" userId="9312318d-6fc1-4aa1-bf63-b61f87e21e71" providerId="ADAL" clId="{A13E6408-514B-432D-A6E6-372E993D554F}" dt="2019-11-19T04:58:03.775" v="638" actId="20577"/>
          <ac:spMkLst>
            <pc:docMk/>
            <pc:sldMk cId="3193875165" sldId="320"/>
            <ac:spMk id="16" creationId="{0FD8B14E-7CCF-42C8-9E9F-051852995464}"/>
          </ac:spMkLst>
        </pc:spChg>
        <pc:picChg chg="mod">
          <ac:chgData name="Dan Miller" userId="9312318d-6fc1-4aa1-bf63-b61f87e21e71" providerId="ADAL" clId="{A13E6408-514B-432D-A6E6-372E993D554F}" dt="2019-11-21T04:39:37.012" v="2969" actId="1076"/>
          <ac:picMkLst>
            <pc:docMk/>
            <pc:sldMk cId="3193875165" sldId="320"/>
            <ac:picMk id="7" creationId="{90A763FD-4A44-4624-8C23-F836589D3F0D}"/>
          </ac:picMkLst>
        </pc:picChg>
        <pc:picChg chg="add del">
          <ac:chgData name="Dan Miller" userId="9312318d-6fc1-4aa1-bf63-b61f87e21e71" providerId="ADAL" clId="{A13E6408-514B-432D-A6E6-372E993D554F}" dt="2019-11-21T04:41:02.419" v="2981" actId="478"/>
          <ac:picMkLst>
            <pc:docMk/>
            <pc:sldMk cId="3193875165" sldId="320"/>
            <ac:picMk id="8" creationId="{7E00593D-11A5-40B9-813D-862E01089041}"/>
          </ac:picMkLst>
        </pc:picChg>
        <pc:picChg chg="add">
          <ac:chgData name="Dan Miller" userId="9312318d-6fc1-4aa1-bf63-b61f87e21e71" providerId="ADAL" clId="{A13E6408-514B-432D-A6E6-372E993D554F}" dt="2019-11-21T04:41:03.361" v="2982"/>
          <ac:picMkLst>
            <pc:docMk/>
            <pc:sldMk cId="3193875165" sldId="320"/>
            <ac:picMk id="9" creationId="{DF60FE3B-AEA0-420D-8757-8BDB2CB7475F}"/>
          </ac:picMkLst>
        </pc:picChg>
      </pc:sldChg>
      <pc:sldChg chg="addSp delSp modSp add">
        <pc:chgData name="Dan Miller" userId="9312318d-6fc1-4aa1-bf63-b61f87e21e71" providerId="ADAL" clId="{A13E6408-514B-432D-A6E6-372E993D554F}" dt="2019-11-21T04:39:47.160" v="2971"/>
        <pc:sldMkLst>
          <pc:docMk/>
          <pc:sldMk cId="3438693093" sldId="321"/>
        </pc:sldMkLst>
        <pc:spChg chg="mod">
          <ac:chgData name="Dan Miller" userId="9312318d-6fc1-4aa1-bf63-b61f87e21e71" providerId="ADAL" clId="{A13E6408-514B-432D-A6E6-372E993D554F}" dt="2019-11-19T04:58:16.568" v="639"/>
          <ac:spMkLst>
            <pc:docMk/>
            <pc:sldMk cId="3438693093" sldId="321"/>
            <ac:spMk id="16" creationId="{0FD8B14E-7CCF-42C8-9E9F-051852995464}"/>
          </ac:spMkLst>
        </pc:spChg>
        <pc:graphicFrameChg chg="modGraphic">
          <ac:chgData name="Dan Miller" userId="9312318d-6fc1-4aa1-bf63-b61f87e21e71" providerId="ADAL" clId="{A13E6408-514B-432D-A6E6-372E993D554F}" dt="2019-11-21T03:44:38.456" v="2462" actId="14100"/>
          <ac:graphicFrameMkLst>
            <pc:docMk/>
            <pc:sldMk cId="3438693093" sldId="321"/>
            <ac:graphicFrameMk id="6" creationId="{70D770D4-DF7D-4F9F-B764-DCF35D8D068A}"/>
          </ac:graphicFrameMkLst>
        </pc:graphicFrameChg>
        <pc:picChg chg="add">
          <ac:chgData name="Dan Miller" userId="9312318d-6fc1-4aa1-bf63-b61f87e21e71" providerId="ADAL" clId="{A13E6408-514B-432D-A6E6-372E993D554F}" dt="2019-11-21T04:39:47.160" v="2971"/>
          <ac:picMkLst>
            <pc:docMk/>
            <pc:sldMk cId="3438693093" sldId="321"/>
            <ac:picMk id="7" creationId="{224AB57C-E068-4E14-A397-DAF799252B91}"/>
          </ac:picMkLst>
        </pc:picChg>
        <pc:picChg chg="del">
          <ac:chgData name="Dan Miller" userId="9312318d-6fc1-4aa1-bf63-b61f87e21e71" providerId="ADAL" clId="{A13E6408-514B-432D-A6E6-372E993D554F}" dt="2019-11-19T04:59:39.895" v="642" actId="478"/>
          <ac:picMkLst>
            <pc:docMk/>
            <pc:sldMk cId="3438693093" sldId="321"/>
            <ac:picMk id="7" creationId="{7B258A1A-8A7F-4205-BCE2-224AB98450B5}"/>
          </ac:picMkLst>
        </pc:picChg>
        <pc:picChg chg="add del">
          <ac:chgData name="Dan Miller" userId="9312318d-6fc1-4aa1-bf63-b61f87e21e71" providerId="ADAL" clId="{A13E6408-514B-432D-A6E6-372E993D554F}" dt="2019-11-21T04:39:46.411" v="2970" actId="478"/>
          <ac:picMkLst>
            <pc:docMk/>
            <pc:sldMk cId="3438693093" sldId="321"/>
            <ac:picMk id="9" creationId="{A73D5752-AF29-46CB-A269-AFA25164CD52}"/>
          </ac:picMkLst>
        </pc:picChg>
      </pc:sldChg>
      <pc:sldChg chg="addSp delSp modSp add">
        <pc:chgData name="Dan Miller" userId="9312318d-6fc1-4aa1-bf63-b61f87e21e71" providerId="ADAL" clId="{A13E6408-514B-432D-A6E6-372E993D554F}" dt="2019-11-21T04:40:51.713" v="2980"/>
        <pc:sldMkLst>
          <pc:docMk/>
          <pc:sldMk cId="3523741602" sldId="322"/>
        </pc:sldMkLst>
        <pc:spChg chg="mod">
          <ac:chgData name="Dan Miller" userId="9312318d-6fc1-4aa1-bf63-b61f87e21e71" providerId="ADAL" clId="{A13E6408-514B-432D-A6E6-372E993D554F}" dt="2019-11-19T05:01:36.113" v="677" actId="20577"/>
          <ac:spMkLst>
            <pc:docMk/>
            <pc:sldMk cId="3523741602" sldId="322"/>
            <ac:spMk id="16" creationId="{0FD8B14E-7CCF-42C8-9E9F-051852995464}"/>
          </ac:spMkLst>
        </pc:spChg>
        <pc:picChg chg="mod">
          <ac:chgData name="Dan Miller" userId="9312318d-6fc1-4aa1-bf63-b61f87e21e71" providerId="ADAL" clId="{A13E6408-514B-432D-A6E6-372E993D554F}" dt="2019-11-21T04:39:55.756" v="2972" actId="1076"/>
          <ac:picMkLst>
            <pc:docMk/>
            <pc:sldMk cId="3523741602" sldId="322"/>
            <ac:picMk id="7" creationId="{90A763FD-4A44-4624-8C23-F836589D3F0D}"/>
          </ac:picMkLst>
        </pc:picChg>
        <pc:picChg chg="add del">
          <ac:chgData name="Dan Miller" userId="9312318d-6fc1-4aa1-bf63-b61f87e21e71" providerId="ADAL" clId="{A13E6408-514B-432D-A6E6-372E993D554F}" dt="2019-11-21T04:40:50.834" v="2979" actId="478"/>
          <ac:picMkLst>
            <pc:docMk/>
            <pc:sldMk cId="3523741602" sldId="322"/>
            <ac:picMk id="8" creationId="{DA156046-418E-4C60-9FE3-2BE7FA2A4416}"/>
          </ac:picMkLst>
        </pc:picChg>
        <pc:picChg chg="add">
          <ac:chgData name="Dan Miller" userId="9312318d-6fc1-4aa1-bf63-b61f87e21e71" providerId="ADAL" clId="{A13E6408-514B-432D-A6E6-372E993D554F}" dt="2019-11-21T04:40:51.713" v="2980"/>
          <ac:picMkLst>
            <pc:docMk/>
            <pc:sldMk cId="3523741602" sldId="322"/>
            <ac:picMk id="9" creationId="{D26C1331-E9E3-48FD-B87C-2E3E33F82047}"/>
          </ac:picMkLst>
        </pc:picChg>
      </pc:sldChg>
      <pc:sldChg chg="addSp delSp modSp add">
        <pc:chgData name="Dan Miller" userId="9312318d-6fc1-4aa1-bf63-b61f87e21e71" providerId="ADAL" clId="{A13E6408-514B-432D-A6E6-372E993D554F}" dt="2019-11-21T04:40:09.103" v="2974"/>
        <pc:sldMkLst>
          <pc:docMk/>
          <pc:sldMk cId="95987324" sldId="323"/>
        </pc:sldMkLst>
        <pc:spChg chg="mod">
          <ac:chgData name="Dan Miller" userId="9312318d-6fc1-4aa1-bf63-b61f87e21e71" providerId="ADAL" clId="{A13E6408-514B-432D-A6E6-372E993D554F}" dt="2019-11-19T05:01:49.121" v="685" actId="6549"/>
          <ac:spMkLst>
            <pc:docMk/>
            <pc:sldMk cId="95987324" sldId="323"/>
            <ac:spMk id="16" creationId="{0FD8B14E-7CCF-42C8-9E9F-051852995464}"/>
          </ac:spMkLst>
        </pc:spChg>
        <pc:picChg chg="add del">
          <ac:chgData name="Dan Miller" userId="9312318d-6fc1-4aa1-bf63-b61f87e21e71" providerId="ADAL" clId="{A13E6408-514B-432D-A6E6-372E993D554F}" dt="2019-11-21T04:40:08.212" v="2973" actId="478"/>
          <ac:picMkLst>
            <pc:docMk/>
            <pc:sldMk cId="95987324" sldId="323"/>
            <ac:picMk id="7" creationId="{9D4F615F-41B4-4460-8AC8-29DCEC168B6A}"/>
          </ac:picMkLst>
        </pc:picChg>
        <pc:picChg chg="del">
          <ac:chgData name="Dan Miller" userId="9312318d-6fc1-4aa1-bf63-b61f87e21e71" providerId="ADAL" clId="{A13E6408-514B-432D-A6E6-372E993D554F}" dt="2019-11-19T05:03:31.359" v="690" actId="478"/>
          <ac:picMkLst>
            <pc:docMk/>
            <pc:sldMk cId="95987324" sldId="323"/>
            <ac:picMk id="9" creationId="{A73D5752-AF29-46CB-A269-AFA25164CD52}"/>
          </ac:picMkLst>
        </pc:picChg>
        <pc:picChg chg="add">
          <ac:chgData name="Dan Miller" userId="9312318d-6fc1-4aa1-bf63-b61f87e21e71" providerId="ADAL" clId="{A13E6408-514B-432D-A6E6-372E993D554F}" dt="2019-11-21T04:40:09.103" v="2974"/>
          <ac:picMkLst>
            <pc:docMk/>
            <pc:sldMk cId="95987324" sldId="323"/>
            <ac:picMk id="9" creationId="{F18AFD6B-1DBE-4C21-994C-F2F57DF3DFAA}"/>
          </ac:picMkLst>
        </pc:picChg>
      </pc:sldChg>
      <pc:sldChg chg="addSp delSp modSp add">
        <pc:chgData name="Dan Miller" userId="9312318d-6fc1-4aa1-bf63-b61f87e21e71" providerId="ADAL" clId="{A13E6408-514B-432D-A6E6-372E993D554F}" dt="2019-11-21T04:41:54.564" v="2996"/>
        <pc:sldMkLst>
          <pc:docMk/>
          <pc:sldMk cId="798694844" sldId="324"/>
        </pc:sldMkLst>
        <pc:spChg chg="mod">
          <ac:chgData name="Dan Miller" userId="9312318d-6fc1-4aa1-bf63-b61f87e21e71" providerId="ADAL" clId="{A13E6408-514B-432D-A6E6-372E993D554F}" dt="2019-11-19T05:45:30.399" v="1762" actId="20577"/>
          <ac:spMkLst>
            <pc:docMk/>
            <pc:sldMk cId="798694844" sldId="324"/>
            <ac:spMk id="17" creationId="{5AE9912C-98EA-4128-BAF0-91C8BAB6E99F}"/>
          </ac:spMkLst>
        </pc:spChg>
        <pc:graphicFrameChg chg="mod modGraphic">
          <ac:chgData name="Dan Miller" userId="9312318d-6fc1-4aa1-bf63-b61f87e21e71" providerId="ADAL" clId="{A13E6408-514B-432D-A6E6-372E993D554F}" dt="2019-11-19T05:56:51.713" v="2320"/>
          <ac:graphicFrameMkLst>
            <pc:docMk/>
            <pc:sldMk cId="798694844" sldId="324"/>
            <ac:graphicFrameMk id="6" creationId="{70D770D4-DF7D-4F9F-B764-DCF35D8D068A}"/>
          </ac:graphicFrameMkLst>
        </pc:graphicFrameChg>
        <pc:picChg chg="mod">
          <ac:chgData name="Dan Miller" userId="9312318d-6fc1-4aa1-bf63-b61f87e21e71" providerId="ADAL" clId="{A13E6408-514B-432D-A6E6-372E993D554F}" dt="2019-11-21T04:37:01.695" v="2946" actId="1076"/>
          <ac:picMkLst>
            <pc:docMk/>
            <pc:sldMk cId="798694844" sldId="324"/>
            <ac:picMk id="3" creationId="{66560B5D-9270-4901-A88A-3EEA7EE9F8B2}"/>
          </ac:picMkLst>
        </pc:picChg>
        <pc:picChg chg="add del">
          <ac:chgData name="Dan Miller" userId="9312318d-6fc1-4aa1-bf63-b61f87e21e71" providerId="ADAL" clId="{A13E6408-514B-432D-A6E6-372E993D554F}" dt="2019-11-21T04:41:53.813" v="2995" actId="478"/>
          <ac:picMkLst>
            <pc:docMk/>
            <pc:sldMk cId="798694844" sldId="324"/>
            <ac:picMk id="7" creationId="{CFBA6619-78C0-4885-8480-AB8AFB39226D}"/>
          </ac:picMkLst>
        </pc:picChg>
        <pc:picChg chg="add">
          <ac:chgData name="Dan Miller" userId="9312318d-6fc1-4aa1-bf63-b61f87e21e71" providerId="ADAL" clId="{A13E6408-514B-432D-A6E6-372E993D554F}" dt="2019-11-21T04:41:54.564" v="2996"/>
          <ac:picMkLst>
            <pc:docMk/>
            <pc:sldMk cId="798694844" sldId="324"/>
            <ac:picMk id="8" creationId="{FF3754A9-4C0C-485D-B561-E4C42B618796}"/>
          </ac:picMkLst>
        </pc:picChg>
      </pc:sldChg>
      <pc:sldChg chg="addSp delSp modSp add">
        <pc:chgData name="Dan Miller" userId="9312318d-6fc1-4aa1-bf63-b61f87e21e71" providerId="ADAL" clId="{A13E6408-514B-432D-A6E6-372E993D554F}" dt="2019-11-21T05:46:31.324" v="3717" actId="20577"/>
        <pc:sldMkLst>
          <pc:docMk/>
          <pc:sldMk cId="767455476" sldId="325"/>
        </pc:sldMkLst>
        <pc:spChg chg="mod">
          <ac:chgData name="Dan Miller" userId="9312318d-6fc1-4aa1-bf63-b61f87e21e71" providerId="ADAL" clId="{A13E6408-514B-432D-A6E6-372E993D554F}" dt="2019-11-21T05:46:31.324" v="3717" actId="20577"/>
          <ac:spMkLst>
            <pc:docMk/>
            <pc:sldMk cId="767455476" sldId="325"/>
            <ac:spMk id="8" creationId="{F5FAA9CF-428C-46C2-89F1-30FBB174100C}"/>
          </ac:spMkLst>
        </pc:spChg>
        <pc:spChg chg="mod">
          <ac:chgData name="Dan Miller" userId="9312318d-6fc1-4aa1-bf63-b61f87e21e71" providerId="ADAL" clId="{A13E6408-514B-432D-A6E6-372E993D554F}" dt="2019-11-21T05:46:07.454" v="3710" actId="6549"/>
          <ac:spMkLst>
            <pc:docMk/>
            <pc:sldMk cId="767455476" sldId="325"/>
            <ac:spMk id="16" creationId="{0FD8B14E-7CCF-42C8-9E9F-051852995464}"/>
          </ac:spMkLst>
        </pc:spChg>
        <pc:graphicFrameChg chg="del">
          <ac:chgData name="Dan Miller" userId="9312318d-6fc1-4aa1-bf63-b61f87e21e71" providerId="ADAL" clId="{A13E6408-514B-432D-A6E6-372E993D554F}" dt="2019-11-21T05:45:21.836" v="3688" actId="478"/>
          <ac:graphicFrameMkLst>
            <pc:docMk/>
            <pc:sldMk cId="767455476" sldId="325"/>
            <ac:graphicFrameMk id="6" creationId="{70D770D4-DF7D-4F9F-B764-DCF35D8D068A}"/>
          </ac:graphicFrameMkLst>
        </pc:graphicFrameChg>
        <pc:graphicFrameChg chg="add modGraphic">
          <ac:chgData name="Dan Miller" userId="9312318d-6fc1-4aa1-bf63-b61f87e21e71" providerId="ADAL" clId="{A13E6408-514B-432D-A6E6-372E993D554F}" dt="2019-11-21T05:45:57.561" v="3703" actId="14734"/>
          <ac:graphicFrameMkLst>
            <pc:docMk/>
            <pc:sldMk cId="767455476" sldId="325"/>
            <ac:graphicFrameMk id="10" creationId="{C9429224-7020-43CB-90F7-406460BCF8B2}"/>
          </ac:graphicFrameMkLst>
        </pc:graphicFrameChg>
        <pc:picChg chg="add del">
          <ac:chgData name="Dan Miller" userId="9312318d-6fc1-4aa1-bf63-b61f87e21e71" providerId="ADAL" clId="{A13E6408-514B-432D-A6E6-372E993D554F}" dt="2019-11-21T04:37:15.940" v="2948"/>
          <ac:picMkLst>
            <pc:docMk/>
            <pc:sldMk cId="767455476" sldId="325"/>
            <ac:picMk id="7" creationId="{F57B79EA-FE26-4FD9-A065-238615D37600}"/>
          </ac:picMkLst>
        </pc:picChg>
        <pc:picChg chg="add">
          <ac:chgData name="Dan Miller" userId="9312318d-6fc1-4aa1-bf63-b61f87e21e71" providerId="ADAL" clId="{A13E6408-514B-432D-A6E6-372E993D554F}" dt="2019-11-21T04:37:18.798" v="2950"/>
          <ac:picMkLst>
            <pc:docMk/>
            <pc:sldMk cId="767455476" sldId="325"/>
            <ac:picMk id="9" creationId="{5137BE51-9659-4DB9-868F-9C917CB10E92}"/>
          </ac:picMkLst>
        </pc:picChg>
        <pc:picChg chg="del">
          <ac:chgData name="Dan Miller" userId="9312318d-6fc1-4aa1-bf63-b61f87e21e71" providerId="ADAL" clId="{A13E6408-514B-432D-A6E6-372E993D554F}" dt="2019-11-21T04:37:18.045" v="2949" actId="478"/>
          <ac:picMkLst>
            <pc:docMk/>
            <pc:sldMk cId="767455476" sldId="325"/>
            <ac:picMk id="11" creationId="{EEA6F2E6-5DF4-4461-98DD-0898A413EACB}"/>
          </ac:picMkLst>
        </pc:picChg>
      </pc:sldChg>
      <pc:sldChg chg="addSp delSp modSp add">
        <pc:chgData name="Dan Miller" userId="9312318d-6fc1-4aa1-bf63-b61f87e21e71" providerId="ADAL" clId="{A13E6408-514B-432D-A6E6-372E993D554F}" dt="2019-11-21T04:41:23.142" v="2988"/>
        <pc:sldMkLst>
          <pc:docMk/>
          <pc:sldMk cId="2480760559" sldId="326"/>
        </pc:sldMkLst>
        <pc:picChg chg="mod">
          <ac:chgData name="Dan Miller" userId="9312318d-6fc1-4aa1-bf63-b61f87e21e71" providerId="ADAL" clId="{A13E6408-514B-432D-A6E6-372E993D554F}" dt="2019-11-21T04:38:26.693" v="2960" actId="1076"/>
          <ac:picMkLst>
            <pc:docMk/>
            <pc:sldMk cId="2480760559" sldId="326"/>
            <ac:picMk id="3" creationId="{66560B5D-9270-4901-A88A-3EEA7EE9F8B2}"/>
          </ac:picMkLst>
        </pc:picChg>
        <pc:picChg chg="add del">
          <ac:chgData name="Dan Miller" userId="9312318d-6fc1-4aa1-bf63-b61f87e21e71" providerId="ADAL" clId="{A13E6408-514B-432D-A6E6-372E993D554F}" dt="2019-11-21T04:41:22.387" v="2987" actId="478"/>
          <ac:picMkLst>
            <pc:docMk/>
            <pc:sldMk cId="2480760559" sldId="326"/>
            <ac:picMk id="7" creationId="{64D747CB-72CB-426D-9AE4-F144D43BB326}"/>
          </ac:picMkLst>
        </pc:picChg>
        <pc:picChg chg="add">
          <ac:chgData name="Dan Miller" userId="9312318d-6fc1-4aa1-bf63-b61f87e21e71" providerId="ADAL" clId="{A13E6408-514B-432D-A6E6-372E993D554F}" dt="2019-11-21T04:41:23.142" v="2988"/>
          <ac:picMkLst>
            <pc:docMk/>
            <pc:sldMk cId="2480760559" sldId="326"/>
            <ac:picMk id="8" creationId="{EC9E9192-D3A9-419D-89A6-A70DC2271492}"/>
          </ac:picMkLst>
        </pc:picChg>
      </pc:sldChg>
      <pc:sldChg chg="addSp delSp add">
        <pc:chgData name="Dan Miller" userId="9312318d-6fc1-4aa1-bf63-b61f87e21e71" providerId="ADAL" clId="{A13E6408-514B-432D-A6E6-372E993D554F}" dt="2019-11-21T04:38:35.781" v="2962"/>
        <pc:sldMkLst>
          <pc:docMk/>
          <pc:sldMk cId="587695987" sldId="327"/>
        </pc:sldMkLst>
        <pc:picChg chg="del">
          <ac:chgData name="Dan Miller" userId="9312318d-6fc1-4aa1-bf63-b61f87e21e71" providerId="ADAL" clId="{A13E6408-514B-432D-A6E6-372E993D554F}" dt="2019-11-21T04:38:34.894" v="2961" actId="478"/>
          <ac:picMkLst>
            <pc:docMk/>
            <pc:sldMk cId="587695987" sldId="327"/>
            <ac:picMk id="7" creationId="{0F52F201-58CA-45AD-9A96-E7ED21B99551}"/>
          </ac:picMkLst>
        </pc:picChg>
        <pc:picChg chg="add">
          <ac:chgData name="Dan Miller" userId="9312318d-6fc1-4aa1-bf63-b61f87e21e71" providerId="ADAL" clId="{A13E6408-514B-432D-A6E6-372E993D554F}" dt="2019-11-21T04:38:35.781" v="2962"/>
          <ac:picMkLst>
            <pc:docMk/>
            <pc:sldMk cId="587695987" sldId="327"/>
            <ac:picMk id="9" creationId="{B6595806-8C20-4513-A4FC-E8E815CB31A4}"/>
          </ac:picMkLst>
        </pc:picChg>
      </pc:sldChg>
      <pc:sldChg chg="addSp delSp modSp add">
        <pc:chgData name="Dan Miller" userId="9312318d-6fc1-4aa1-bf63-b61f87e21e71" providerId="ADAL" clId="{A13E6408-514B-432D-A6E6-372E993D554F}" dt="2019-11-21T05:19:01.251" v="3233" actId="5793"/>
        <pc:sldMkLst>
          <pc:docMk/>
          <pc:sldMk cId="1452089352" sldId="328"/>
        </pc:sldMkLst>
        <pc:graphicFrameChg chg="mod modGraphic">
          <ac:chgData name="Dan Miller" userId="9312318d-6fc1-4aa1-bf63-b61f87e21e71" providerId="ADAL" clId="{A13E6408-514B-432D-A6E6-372E993D554F}" dt="2019-11-21T05:19:01.251" v="3233" actId="5793"/>
          <ac:graphicFrameMkLst>
            <pc:docMk/>
            <pc:sldMk cId="1452089352" sldId="328"/>
            <ac:graphicFrameMk id="6" creationId="{70D770D4-DF7D-4F9F-B764-DCF35D8D068A}"/>
          </ac:graphicFrameMkLst>
        </pc:graphicFrameChg>
        <pc:picChg chg="del">
          <ac:chgData name="Dan Miller" userId="9312318d-6fc1-4aa1-bf63-b61f87e21e71" providerId="ADAL" clId="{A13E6408-514B-432D-A6E6-372E993D554F}" dt="2019-11-21T04:36:24.917" v="2940" actId="478"/>
          <ac:picMkLst>
            <pc:docMk/>
            <pc:sldMk cId="1452089352" sldId="328"/>
            <ac:picMk id="5" creationId="{13F1F004-F3CD-4DE2-AE63-A546886EFDC2}"/>
          </ac:picMkLst>
        </pc:picChg>
        <pc:picChg chg="add">
          <ac:chgData name="Dan Miller" userId="9312318d-6fc1-4aa1-bf63-b61f87e21e71" providerId="ADAL" clId="{A13E6408-514B-432D-A6E6-372E993D554F}" dt="2019-11-21T04:36:25.788" v="2941"/>
          <ac:picMkLst>
            <pc:docMk/>
            <pc:sldMk cId="1452089352" sldId="328"/>
            <ac:picMk id="7" creationId="{E95AA6FA-1DB6-452F-8DEB-5F485BB9E4F3}"/>
          </ac:picMkLst>
        </pc:picChg>
      </pc:sldChg>
      <pc:sldChg chg="addSp delSp modSp add ord">
        <pc:chgData name="Dan Miller" userId="9312318d-6fc1-4aa1-bf63-b61f87e21e71" providerId="ADAL" clId="{A13E6408-514B-432D-A6E6-372E993D554F}" dt="2019-11-21T05:20:27.682" v="3281"/>
        <pc:sldMkLst>
          <pc:docMk/>
          <pc:sldMk cId="1442928829" sldId="329"/>
        </pc:sldMkLst>
        <pc:spChg chg="mod">
          <ac:chgData name="Dan Miller" userId="9312318d-6fc1-4aa1-bf63-b61f87e21e71" providerId="ADAL" clId="{A13E6408-514B-432D-A6E6-372E993D554F}" dt="2019-11-21T03:40:04.069" v="2457" actId="20577"/>
          <ac:spMkLst>
            <pc:docMk/>
            <pc:sldMk cId="1442928829" sldId="329"/>
            <ac:spMk id="16" creationId="{0FD8B14E-7CCF-42C8-9E9F-051852995464}"/>
          </ac:spMkLst>
        </pc:spChg>
        <pc:spChg chg="mod">
          <ac:chgData name="Dan Miller" userId="9312318d-6fc1-4aa1-bf63-b61f87e21e71" providerId="ADAL" clId="{A13E6408-514B-432D-A6E6-372E993D554F}" dt="2019-11-21T05:19:43.403" v="3276" actId="400"/>
          <ac:spMkLst>
            <pc:docMk/>
            <pc:sldMk cId="1442928829" sldId="329"/>
            <ac:spMk id="17" creationId="{5AE9912C-98EA-4128-BAF0-91C8BAB6E99F}"/>
          </ac:spMkLst>
        </pc:spChg>
        <pc:spChg chg="del">
          <ac:chgData name="Dan Miller" userId="9312318d-6fc1-4aa1-bf63-b61f87e21e71" providerId="ADAL" clId="{A13E6408-514B-432D-A6E6-372E993D554F}" dt="2019-11-21T05:20:07.014" v="3278" actId="478"/>
          <ac:spMkLst>
            <pc:docMk/>
            <pc:sldMk cId="1442928829" sldId="329"/>
            <ac:spMk id="19" creationId="{2EF7B2F8-2378-42F1-8952-DD9443D358FE}"/>
          </ac:spMkLst>
        </pc:spChg>
        <pc:graphicFrameChg chg="modGraphic">
          <ac:chgData name="Dan Miller" userId="9312318d-6fc1-4aa1-bf63-b61f87e21e71" providerId="ADAL" clId="{A13E6408-514B-432D-A6E6-372E993D554F}" dt="2019-11-21T05:20:16.748" v="3280" actId="14734"/>
          <ac:graphicFrameMkLst>
            <pc:docMk/>
            <pc:sldMk cId="1442928829" sldId="329"/>
            <ac:graphicFrameMk id="18" creationId="{3AE18A4C-3F4A-4EFD-ADDA-2EC5999EFF8A}"/>
          </ac:graphicFrameMkLst>
        </pc:graphicFrameChg>
        <pc:picChg chg="add">
          <ac:chgData name="Dan Miller" userId="9312318d-6fc1-4aa1-bf63-b61f87e21e71" providerId="ADAL" clId="{A13E6408-514B-432D-A6E6-372E993D554F}" dt="2019-11-21T05:20:27.682" v="3281"/>
          <ac:picMkLst>
            <pc:docMk/>
            <pc:sldMk cId="1442928829" sldId="329"/>
            <ac:picMk id="7" creationId="{2BB005E7-F5A4-427B-A5EA-6546C76274B2}"/>
          </ac:picMkLst>
        </pc:picChg>
      </pc:sldChg>
      <pc:sldChg chg="addSp delSp modSp add ord">
        <pc:chgData name="Dan Miller" userId="9312318d-6fc1-4aa1-bf63-b61f87e21e71" providerId="ADAL" clId="{A13E6408-514B-432D-A6E6-372E993D554F}" dt="2019-11-21T05:24:48.686" v="3323" actId="20577"/>
        <pc:sldMkLst>
          <pc:docMk/>
          <pc:sldMk cId="3195909893" sldId="330"/>
        </pc:sldMkLst>
        <pc:spChg chg="mod">
          <ac:chgData name="Dan Miller" userId="9312318d-6fc1-4aa1-bf63-b61f87e21e71" providerId="ADAL" clId="{A13E6408-514B-432D-A6E6-372E993D554F}" dt="2019-11-21T05:24:48.686" v="3323" actId="20577"/>
          <ac:spMkLst>
            <pc:docMk/>
            <pc:sldMk cId="3195909893" sldId="330"/>
            <ac:spMk id="16" creationId="{0FD8B14E-7CCF-42C8-9E9F-051852995464}"/>
          </ac:spMkLst>
        </pc:spChg>
        <pc:spChg chg="mod">
          <ac:chgData name="Dan Miller" userId="9312318d-6fc1-4aa1-bf63-b61f87e21e71" providerId="ADAL" clId="{A13E6408-514B-432D-A6E6-372E993D554F}" dt="2019-11-21T05:16:58.026" v="3164" actId="6549"/>
          <ac:spMkLst>
            <pc:docMk/>
            <pc:sldMk cId="3195909893" sldId="330"/>
            <ac:spMk id="17" creationId="{5AE9912C-98EA-4128-BAF0-91C8BAB6E99F}"/>
          </ac:spMkLst>
        </pc:spChg>
        <pc:graphicFrameChg chg="mod modGraphic">
          <ac:chgData name="Dan Miller" userId="9312318d-6fc1-4aa1-bf63-b61f87e21e71" providerId="ADAL" clId="{A13E6408-514B-432D-A6E6-372E993D554F}" dt="2019-11-21T05:14:28.507" v="3070" actId="20577"/>
          <ac:graphicFrameMkLst>
            <pc:docMk/>
            <pc:sldMk cId="3195909893" sldId="330"/>
            <ac:graphicFrameMk id="6" creationId="{70D770D4-DF7D-4F9F-B764-DCF35D8D068A}"/>
          </ac:graphicFrameMkLst>
        </pc:graphicFrameChg>
        <pc:graphicFrameChg chg="del">
          <ac:chgData name="Dan Miller" userId="9312318d-6fc1-4aa1-bf63-b61f87e21e71" providerId="ADAL" clId="{A13E6408-514B-432D-A6E6-372E993D554F}" dt="2019-11-21T04:20:55.028" v="2478" actId="478"/>
          <ac:graphicFrameMkLst>
            <pc:docMk/>
            <pc:sldMk cId="3195909893" sldId="330"/>
            <ac:graphicFrameMk id="7" creationId="{4860AC10-5BB2-4B7A-BC12-3906DDD6FB56}"/>
          </ac:graphicFrameMkLst>
        </pc:graphicFrameChg>
        <pc:picChg chg="del">
          <ac:chgData name="Dan Miller" userId="9312318d-6fc1-4aa1-bf63-b61f87e21e71" providerId="ADAL" clId="{A13E6408-514B-432D-A6E6-372E993D554F}" dt="2019-11-21T04:36:49.269" v="2944" actId="478"/>
          <ac:picMkLst>
            <pc:docMk/>
            <pc:sldMk cId="3195909893" sldId="330"/>
            <ac:picMk id="3" creationId="{66560B5D-9270-4901-A88A-3EEA7EE9F8B2}"/>
          </ac:picMkLst>
        </pc:picChg>
        <pc:picChg chg="add">
          <ac:chgData name="Dan Miller" userId="9312318d-6fc1-4aa1-bf63-b61f87e21e71" providerId="ADAL" clId="{A13E6408-514B-432D-A6E6-372E993D554F}" dt="2019-11-21T04:36:50.054" v="2945"/>
          <ac:picMkLst>
            <pc:docMk/>
            <pc:sldMk cId="3195909893" sldId="330"/>
            <ac:picMk id="8" creationId="{AF6F1BC7-B9D9-4511-941F-EBF776129F48}"/>
          </ac:picMkLst>
        </pc:picChg>
      </pc:sldChg>
    </pc:docChg>
  </pc:docChgLst>
  <pc:docChgLst>
    <pc:chgData name="Dan Miller" userId="9312318d-6fc1-4aa1-bf63-b61f87e21e71" providerId="ADAL" clId="{311D5DE1-A566-46BF-AE81-49F4D5757573}"/>
    <pc:docChg chg="custSel modSld">
      <pc:chgData name="Dan Miller" userId="9312318d-6fc1-4aa1-bf63-b61f87e21e71" providerId="ADAL" clId="{311D5DE1-A566-46BF-AE81-49F4D5757573}" dt="2019-12-18T02:16:10.388" v="53" actId="14100"/>
      <pc:docMkLst>
        <pc:docMk/>
      </pc:docMkLst>
      <pc:sldChg chg="modSp setBg">
        <pc:chgData name="Dan Miller" userId="9312318d-6fc1-4aa1-bf63-b61f87e21e71" providerId="ADAL" clId="{311D5DE1-A566-46BF-AE81-49F4D5757573}" dt="2019-12-18T02:14:10.023" v="18"/>
        <pc:sldMkLst>
          <pc:docMk/>
          <pc:sldMk cId="145261109" sldId="304"/>
        </pc:sldMkLst>
        <pc:spChg chg="mod">
          <ac:chgData name="Dan Miller" userId="9312318d-6fc1-4aa1-bf63-b61f87e21e71" providerId="ADAL" clId="{311D5DE1-A566-46BF-AE81-49F4D5757573}" dt="2019-12-18T02:13:44.046" v="11" actId="14100"/>
          <ac:spMkLst>
            <pc:docMk/>
            <pc:sldMk cId="145261109" sldId="304"/>
            <ac:spMk id="334" creationId="{00000000-0000-0000-0000-000000000000}"/>
          </ac:spMkLst>
        </pc:spChg>
      </pc:sldChg>
      <pc:sldChg chg="modSp">
        <pc:chgData name="Dan Miller" userId="9312318d-6fc1-4aa1-bf63-b61f87e21e71" providerId="ADAL" clId="{311D5DE1-A566-46BF-AE81-49F4D5757573}" dt="2019-12-18T02:16:10.388" v="53" actId="14100"/>
        <pc:sldMkLst>
          <pc:docMk/>
          <pc:sldMk cId="930255536" sldId="331"/>
        </pc:sldMkLst>
        <pc:spChg chg="mod">
          <ac:chgData name="Dan Miller" userId="9312318d-6fc1-4aa1-bf63-b61f87e21e71" providerId="ADAL" clId="{311D5DE1-A566-46BF-AE81-49F4D5757573}" dt="2019-12-18T02:16:10.388" v="53" actId="14100"/>
          <ac:spMkLst>
            <pc:docMk/>
            <pc:sldMk cId="930255536" sldId="331"/>
            <ac:spMk id="15" creationId="{D6A51E75-FB56-4CD7-9863-521C0548617E}"/>
          </ac:spMkLst>
        </pc:spChg>
        <pc:spChg chg="mod">
          <ac:chgData name="Dan Miller" userId="9312318d-6fc1-4aa1-bf63-b61f87e21e71" providerId="ADAL" clId="{311D5DE1-A566-46BF-AE81-49F4D5757573}" dt="2019-12-18T02:15:09.919" v="40" actId="20577"/>
          <ac:spMkLst>
            <pc:docMk/>
            <pc:sldMk cId="930255536" sldId="331"/>
            <ac:spMk id="21" creationId="{84D26C95-0D26-477D-B7B3-62B53C1C0D05}"/>
          </ac:spMkLst>
        </pc:spChg>
        <pc:spChg chg="mod">
          <ac:chgData name="Dan Miller" userId="9312318d-6fc1-4aa1-bf63-b61f87e21e71" providerId="ADAL" clId="{311D5DE1-A566-46BF-AE81-49F4D5757573}" dt="2019-12-18T02:15:30.730" v="50" actId="20577"/>
          <ac:spMkLst>
            <pc:docMk/>
            <pc:sldMk cId="930255536" sldId="331"/>
            <ac:spMk id="22" creationId="{4DA3C4A3-6A26-46F7-84DC-2D95E5DCE0C2}"/>
          </ac:spMkLst>
        </pc:spChg>
      </pc:sldChg>
    </pc:docChg>
  </pc:docChgLst>
  <pc:docChgLst>
    <pc:chgData name="Thomas Sinclair" userId="ea7e17c6-715c-40d9-8261-37f47b5b9a01" providerId="ADAL" clId="{6066094D-7100-41AC-AA34-2CA64AA22464}"/>
    <pc:docChg chg="undo redo custSel addSld delSld modSld sldOrd">
      <pc:chgData name="Thomas Sinclair" userId="ea7e17c6-715c-40d9-8261-37f47b5b9a01" providerId="ADAL" clId="{6066094D-7100-41AC-AA34-2CA64AA22464}" dt="2019-10-03T02:33:22.118" v="5115" actId="14734"/>
      <pc:docMkLst>
        <pc:docMk/>
      </pc:docMkLst>
      <pc:sldChg chg="modSp">
        <pc:chgData name="Thomas Sinclair" userId="ea7e17c6-715c-40d9-8261-37f47b5b9a01" providerId="ADAL" clId="{6066094D-7100-41AC-AA34-2CA64AA22464}" dt="2019-10-02T06:12:17.190" v="1709" actId="20577"/>
        <pc:sldMkLst>
          <pc:docMk/>
          <pc:sldMk cId="0" sldId="257"/>
        </pc:sldMkLst>
        <pc:spChg chg="mod">
          <ac:chgData name="Thomas Sinclair" userId="ea7e17c6-715c-40d9-8261-37f47b5b9a01" providerId="ADAL" clId="{6066094D-7100-41AC-AA34-2CA64AA22464}" dt="2019-10-02T06:12:17.190" v="1709" actId="20577"/>
          <ac:spMkLst>
            <pc:docMk/>
            <pc:sldMk cId="0" sldId="257"/>
            <ac:spMk id="213" creationId="{00000000-0000-0000-0000-000000000000}"/>
          </ac:spMkLst>
        </pc:spChg>
      </pc:sldChg>
      <pc:sldChg chg="addSp delSp modSp">
        <pc:chgData name="Thomas Sinclair" userId="ea7e17c6-715c-40d9-8261-37f47b5b9a01" providerId="ADAL" clId="{6066094D-7100-41AC-AA34-2CA64AA22464}" dt="2019-10-03T02:18:18.525" v="5049" actId="20577"/>
        <pc:sldMkLst>
          <pc:docMk/>
          <pc:sldMk cId="0" sldId="258"/>
        </pc:sldMkLst>
        <pc:spChg chg="mod">
          <ac:chgData name="Thomas Sinclair" userId="ea7e17c6-715c-40d9-8261-37f47b5b9a01" providerId="ADAL" clId="{6066094D-7100-41AC-AA34-2CA64AA22464}" dt="2019-10-03T02:18:18.525" v="5049" actId="20577"/>
          <ac:spMkLst>
            <pc:docMk/>
            <pc:sldMk cId="0" sldId="258"/>
            <ac:spMk id="219" creationId="{00000000-0000-0000-0000-000000000000}"/>
          </ac:spMkLst>
        </pc:spChg>
        <pc:spChg chg="mod">
          <ac:chgData name="Thomas Sinclair" userId="ea7e17c6-715c-40d9-8261-37f47b5b9a01" providerId="ADAL" clId="{6066094D-7100-41AC-AA34-2CA64AA22464}" dt="2019-10-03T02:13:29.431" v="5016" actId="1076"/>
          <ac:spMkLst>
            <pc:docMk/>
            <pc:sldMk cId="0" sldId="258"/>
            <ac:spMk id="221" creationId="{00000000-0000-0000-0000-000000000000}"/>
          </ac:spMkLst>
        </pc:spChg>
        <pc:picChg chg="add del mod modCrop">
          <ac:chgData name="Thomas Sinclair" userId="ea7e17c6-715c-40d9-8261-37f47b5b9a01" providerId="ADAL" clId="{6066094D-7100-41AC-AA34-2CA64AA22464}" dt="2019-10-03T02:09:07.190" v="4978" actId="478"/>
          <ac:picMkLst>
            <pc:docMk/>
            <pc:sldMk cId="0" sldId="258"/>
            <ac:picMk id="3" creationId="{FF35F79D-9F78-4F76-A6D3-88D53B08AC4F}"/>
          </ac:picMkLst>
        </pc:picChg>
        <pc:picChg chg="add mod modCrop">
          <ac:chgData name="Thomas Sinclair" userId="ea7e17c6-715c-40d9-8261-37f47b5b9a01" providerId="ADAL" clId="{6066094D-7100-41AC-AA34-2CA64AA22464}" dt="2019-10-03T02:13:29.431" v="5016" actId="1076"/>
          <ac:picMkLst>
            <pc:docMk/>
            <pc:sldMk cId="0" sldId="258"/>
            <ac:picMk id="5" creationId="{0BB73D57-C937-4BF1-8DBB-DCEFA67EBF30}"/>
          </ac:picMkLst>
        </pc:picChg>
        <pc:picChg chg="add mod modCrop">
          <ac:chgData name="Thomas Sinclair" userId="ea7e17c6-715c-40d9-8261-37f47b5b9a01" providerId="ADAL" clId="{6066094D-7100-41AC-AA34-2CA64AA22464}" dt="2019-10-03T02:13:29.431" v="5016" actId="1076"/>
          <ac:picMkLst>
            <pc:docMk/>
            <pc:sldMk cId="0" sldId="258"/>
            <ac:picMk id="6" creationId="{40511F91-2047-4DEC-A7DC-D63DD5E434C4}"/>
          </ac:picMkLst>
        </pc:picChg>
        <pc:picChg chg="del">
          <ac:chgData name="Thomas Sinclair" userId="ea7e17c6-715c-40d9-8261-37f47b5b9a01" providerId="ADAL" clId="{6066094D-7100-41AC-AA34-2CA64AA22464}" dt="2019-10-02T05:50:38.176" v="971" actId="478"/>
          <ac:picMkLst>
            <pc:docMk/>
            <pc:sldMk cId="0" sldId="258"/>
            <ac:picMk id="220" creationId="{00000000-0000-0000-0000-000000000000}"/>
          </ac:picMkLst>
        </pc:picChg>
      </pc:sldChg>
      <pc:sldChg chg="modSp">
        <pc:chgData name="Thomas Sinclair" userId="ea7e17c6-715c-40d9-8261-37f47b5b9a01" providerId="ADAL" clId="{6066094D-7100-41AC-AA34-2CA64AA22464}" dt="2019-10-03T02:19:22.754" v="5107" actId="20577"/>
        <pc:sldMkLst>
          <pc:docMk/>
          <pc:sldMk cId="0" sldId="259"/>
        </pc:sldMkLst>
        <pc:spChg chg="mod">
          <ac:chgData name="Thomas Sinclair" userId="ea7e17c6-715c-40d9-8261-37f47b5b9a01" providerId="ADAL" clId="{6066094D-7100-41AC-AA34-2CA64AA22464}" dt="2019-10-03T02:19:22.754" v="5107" actId="20577"/>
          <ac:spMkLst>
            <pc:docMk/>
            <pc:sldMk cId="0" sldId="259"/>
            <ac:spMk id="227" creationId="{00000000-0000-0000-0000-000000000000}"/>
          </ac:spMkLst>
        </pc:spChg>
      </pc:sldChg>
      <pc:sldChg chg="modSp">
        <pc:chgData name="Thomas Sinclair" userId="ea7e17c6-715c-40d9-8261-37f47b5b9a01" providerId="ADAL" clId="{6066094D-7100-41AC-AA34-2CA64AA22464}" dt="2019-10-03T01:17:01.838" v="4136" actId="20577"/>
        <pc:sldMkLst>
          <pc:docMk/>
          <pc:sldMk cId="0" sldId="260"/>
        </pc:sldMkLst>
        <pc:spChg chg="mod">
          <ac:chgData name="Thomas Sinclair" userId="ea7e17c6-715c-40d9-8261-37f47b5b9a01" providerId="ADAL" clId="{6066094D-7100-41AC-AA34-2CA64AA22464}" dt="2019-10-03T01:17:01.838" v="4136" actId="20577"/>
          <ac:spMkLst>
            <pc:docMk/>
            <pc:sldMk cId="0" sldId="260"/>
            <ac:spMk id="233" creationId="{00000000-0000-0000-0000-000000000000}"/>
          </ac:spMkLst>
        </pc:spChg>
      </pc:sldChg>
      <pc:sldChg chg="modSp">
        <pc:chgData name="Thomas Sinclair" userId="ea7e17c6-715c-40d9-8261-37f47b5b9a01" providerId="ADAL" clId="{6066094D-7100-41AC-AA34-2CA64AA22464}" dt="2019-10-03T02:33:22.118" v="5115" actId="14734"/>
        <pc:sldMkLst>
          <pc:docMk/>
          <pc:sldMk cId="0" sldId="261"/>
        </pc:sldMkLst>
        <pc:spChg chg="mod">
          <ac:chgData name="Thomas Sinclair" userId="ea7e17c6-715c-40d9-8261-37f47b5b9a01" providerId="ADAL" clId="{6066094D-7100-41AC-AA34-2CA64AA22464}" dt="2019-10-03T01:59:41.365" v="4917" actId="20577"/>
          <ac:spMkLst>
            <pc:docMk/>
            <pc:sldMk cId="0" sldId="261"/>
            <ac:spMk id="239" creationId="{00000000-0000-0000-0000-000000000000}"/>
          </ac:spMkLst>
        </pc:spChg>
        <pc:graphicFrameChg chg="mod modGraphic">
          <ac:chgData name="Thomas Sinclair" userId="ea7e17c6-715c-40d9-8261-37f47b5b9a01" providerId="ADAL" clId="{6066094D-7100-41AC-AA34-2CA64AA22464}" dt="2019-10-03T02:33:22.118" v="5115" actId="14734"/>
          <ac:graphicFrameMkLst>
            <pc:docMk/>
            <pc:sldMk cId="0" sldId="261"/>
            <ac:graphicFrameMk id="240" creationId="{00000000-0000-0000-0000-000000000000}"/>
          </ac:graphicFrameMkLst>
        </pc:graphicFrameChg>
      </pc:sldChg>
      <pc:sldChg chg="modSp">
        <pc:chgData name="Thomas Sinclair" userId="ea7e17c6-715c-40d9-8261-37f47b5b9a01" providerId="ADAL" clId="{6066094D-7100-41AC-AA34-2CA64AA22464}" dt="2019-10-03T02:05:49.185" v="4973" actId="20577"/>
        <pc:sldMkLst>
          <pc:docMk/>
          <pc:sldMk cId="0" sldId="262"/>
        </pc:sldMkLst>
        <pc:graphicFrameChg chg="modGraphic">
          <ac:chgData name="Thomas Sinclair" userId="ea7e17c6-715c-40d9-8261-37f47b5b9a01" providerId="ADAL" clId="{6066094D-7100-41AC-AA34-2CA64AA22464}" dt="2019-10-03T02:05:49.185" v="4973" actId="20577"/>
          <ac:graphicFrameMkLst>
            <pc:docMk/>
            <pc:sldMk cId="0" sldId="262"/>
            <ac:graphicFrameMk id="246" creationId="{00000000-0000-0000-0000-000000000000}"/>
          </ac:graphicFrameMkLst>
        </pc:graphicFrameChg>
      </pc:sldChg>
      <pc:sldChg chg="modSp">
        <pc:chgData name="Thomas Sinclair" userId="ea7e17c6-715c-40d9-8261-37f47b5b9a01" providerId="ADAL" clId="{6066094D-7100-41AC-AA34-2CA64AA22464}" dt="2019-10-03T02:06:56.861" v="4975" actId="14734"/>
        <pc:sldMkLst>
          <pc:docMk/>
          <pc:sldMk cId="0" sldId="263"/>
        </pc:sldMkLst>
        <pc:spChg chg="mod">
          <ac:chgData name="Thomas Sinclair" userId="ea7e17c6-715c-40d9-8261-37f47b5b9a01" providerId="ADAL" clId="{6066094D-7100-41AC-AA34-2CA64AA22464}" dt="2019-10-03T01:56:03.769" v="4804" actId="20577"/>
          <ac:spMkLst>
            <pc:docMk/>
            <pc:sldMk cId="0" sldId="263"/>
            <ac:spMk id="254" creationId="{00000000-0000-0000-0000-000000000000}"/>
          </ac:spMkLst>
        </pc:spChg>
        <pc:graphicFrameChg chg="mod modGraphic">
          <ac:chgData name="Thomas Sinclair" userId="ea7e17c6-715c-40d9-8261-37f47b5b9a01" providerId="ADAL" clId="{6066094D-7100-41AC-AA34-2CA64AA22464}" dt="2019-10-03T02:06:56.861" v="4975" actId="14734"/>
          <ac:graphicFrameMkLst>
            <pc:docMk/>
            <pc:sldMk cId="0" sldId="263"/>
            <ac:graphicFrameMk id="252" creationId="{00000000-0000-0000-0000-000000000000}"/>
          </ac:graphicFrameMkLst>
        </pc:graphicFrameChg>
      </pc:sldChg>
      <pc:sldChg chg="modSp">
        <pc:chgData name="Thomas Sinclair" userId="ea7e17c6-715c-40d9-8261-37f47b5b9a01" providerId="ADAL" clId="{6066094D-7100-41AC-AA34-2CA64AA22464}" dt="2019-10-03T01:36:37.154" v="4393" actId="692"/>
        <pc:sldMkLst>
          <pc:docMk/>
          <pc:sldMk cId="0" sldId="264"/>
        </pc:sldMkLst>
        <pc:picChg chg="mod">
          <ac:chgData name="Thomas Sinclair" userId="ea7e17c6-715c-40d9-8261-37f47b5b9a01" providerId="ADAL" clId="{6066094D-7100-41AC-AA34-2CA64AA22464}" dt="2019-10-03T01:36:37.154" v="4393" actId="692"/>
          <ac:picMkLst>
            <pc:docMk/>
            <pc:sldMk cId="0" sldId="264"/>
            <ac:picMk id="260" creationId="{00000000-0000-0000-0000-000000000000}"/>
          </ac:picMkLst>
        </pc:picChg>
      </pc:sldChg>
      <pc:sldChg chg="delSp modSp">
        <pc:chgData name="Thomas Sinclair" userId="ea7e17c6-715c-40d9-8261-37f47b5b9a01" providerId="ADAL" clId="{6066094D-7100-41AC-AA34-2CA64AA22464}" dt="2019-10-03T02:15:51.290" v="5038"/>
        <pc:sldMkLst>
          <pc:docMk/>
          <pc:sldMk cId="0" sldId="265"/>
        </pc:sldMkLst>
        <pc:spChg chg="mod">
          <ac:chgData name="Thomas Sinclair" userId="ea7e17c6-715c-40d9-8261-37f47b5b9a01" providerId="ADAL" clId="{6066094D-7100-41AC-AA34-2CA64AA22464}" dt="2019-10-03T01:35:22.960" v="4386" actId="1076"/>
          <ac:spMkLst>
            <pc:docMk/>
            <pc:sldMk cId="0" sldId="265"/>
            <ac:spMk id="11" creationId="{1BC25DC1-1966-4E5D-90BE-872694C8DA16}"/>
          </ac:spMkLst>
        </pc:spChg>
        <pc:spChg chg="mod">
          <ac:chgData name="Thomas Sinclair" userId="ea7e17c6-715c-40d9-8261-37f47b5b9a01" providerId="ADAL" clId="{6066094D-7100-41AC-AA34-2CA64AA22464}" dt="2019-10-03T01:41:29.499" v="4466" actId="14100"/>
          <ac:spMkLst>
            <pc:docMk/>
            <pc:sldMk cId="0" sldId="265"/>
            <ac:spMk id="270" creationId="{00000000-0000-0000-0000-000000000000}"/>
          </ac:spMkLst>
        </pc:spChg>
        <pc:spChg chg="mod">
          <ac:chgData name="Thomas Sinclair" userId="ea7e17c6-715c-40d9-8261-37f47b5b9a01" providerId="ADAL" clId="{6066094D-7100-41AC-AA34-2CA64AA22464}" dt="2019-10-03T00:20:46.836" v="2880" actId="1036"/>
          <ac:spMkLst>
            <pc:docMk/>
            <pc:sldMk cId="0" sldId="265"/>
            <ac:spMk id="271" creationId="{00000000-0000-0000-0000-000000000000}"/>
          </ac:spMkLst>
        </pc:spChg>
        <pc:spChg chg="del mod">
          <ac:chgData name="Thomas Sinclair" userId="ea7e17c6-715c-40d9-8261-37f47b5b9a01" providerId="ADAL" clId="{6066094D-7100-41AC-AA34-2CA64AA22464}" dt="2019-10-03T00:18:37.259" v="2821" actId="478"/>
          <ac:spMkLst>
            <pc:docMk/>
            <pc:sldMk cId="0" sldId="265"/>
            <ac:spMk id="272" creationId="{00000000-0000-0000-0000-000000000000}"/>
          </ac:spMkLst>
        </pc:spChg>
        <pc:grpChg chg="mod">
          <ac:chgData name="Thomas Sinclair" userId="ea7e17c6-715c-40d9-8261-37f47b5b9a01" providerId="ADAL" clId="{6066094D-7100-41AC-AA34-2CA64AA22464}" dt="2019-10-03T02:15:51.290" v="5038"/>
          <ac:grpSpMkLst>
            <pc:docMk/>
            <pc:sldMk cId="0" sldId="265"/>
            <ac:grpSpMk id="2" creationId="{D7B2D68D-342C-4161-AD78-02C6068DD318}"/>
          </ac:grpSpMkLst>
        </pc:grpChg>
        <pc:picChg chg="mod">
          <ac:chgData name="Thomas Sinclair" userId="ea7e17c6-715c-40d9-8261-37f47b5b9a01" providerId="ADAL" clId="{6066094D-7100-41AC-AA34-2CA64AA22464}" dt="2019-10-03T01:35:53.525" v="4391" actId="692"/>
          <ac:picMkLst>
            <pc:docMk/>
            <pc:sldMk cId="0" sldId="265"/>
            <ac:picMk id="266" creationId="{00000000-0000-0000-0000-000000000000}"/>
          </ac:picMkLst>
        </pc:picChg>
        <pc:picChg chg="mod">
          <ac:chgData name="Thomas Sinclair" userId="ea7e17c6-715c-40d9-8261-37f47b5b9a01" providerId="ADAL" clId="{6066094D-7100-41AC-AA34-2CA64AA22464}" dt="2019-10-03T01:35:53.525" v="4391" actId="692"/>
          <ac:picMkLst>
            <pc:docMk/>
            <pc:sldMk cId="0" sldId="265"/>
            <ac:picMk id="267" creationId="{00000000-0000-0000-0000-000000000000}"/>
          </ac:picMkLst>
        </pc:picChg>
        <pc:picChg chg="del">
          <ac:chgData name="Thomas Sinclair" userId="ea7e17c6-715c-40d9-8261-37f47b5b9a01" providerId="ADAL" clId="{6066094D-7100-41AC-AA34-2CA64AA22464}" dt="2019-10-03T00:18:35.500" v="2819" actId="478"/>
          <ac:picMkLst>
            <pc:docMk/>
            <pc:sldMk cId="0" sldId="265"/>
            <ac:picMk id="268" creationId="{00000000-0000-0000-0000-000000000000}"/>
          </ac:picMkLst>
        </pc:picChg>
        <pc:picChg chg="mod">
          <ac:chgData name="Thomas Sinclair" userId="ea7e17c6-715c-40d9-8261-37f47b5b9a01" providerId="ADAL" clId="{6066094D-7100-41AC-AA34-2CA64AA22464}" dt="2019-10-03T01:35:13.575" v="4383" actId="1076"/>
          <ac:picMkLst>
            <pc:docMk/>
            <pc:sldMk cId="0" sldId="265"/>
            <ac:picMk id="274" creationId="{00000000-0000-0000-0000-000000000000}"/>
          </ac:picMkLst>
        </pc:picChg>
      </pc:sldChg>
      <pc:sldChg chg="addSp delSp modSp">
        <pc:chgData name="Thomas Sinclair" userId="ea7e17c6-715c-40d9-8261-37f47b5b9a01" providerId="ADAL" clId="{6066094D-7100-41AC-AA34-2CA64AA22464}" dt="2019-10-03T01:43:59.403" v="4478" actId="1076"/>
        <pc:sldMkLst>
          <pc:docMk/>
          <pc:sldMk cId="0" sldId="266"/>
        </pc:sldMkLst>
        <pc:spChg chg="mod ord">
          <ac:chgData name="Thomas Sinclair" userId="ea7e17c6-715c-40d9-8261-37f47b5b9a01" providerId="ADAL" clId="{6066094D-7100-41AC-AA34-2CA64AA22464}" dt="2019-10-03T01:43:51.755" v="4477" actId="14100"/>
          <ac:spMkLst>
            <pc:docMk/>
            <pc:sldMk cId="0" sldId="266"/>
            <ac:spMk id="14" creationId="{7C963620-2E9B-4CFD-86DA-24FD553E167D}"/>
          </ac:spMkLst>
        </pc:spChg>
        <pc:spChg chg="add mod">
          <ac:chgData name="Thomas Sinclair" userId="ea7e17c6-715c-40d9-8261-37f47b5b9a01" providerId="ADAL" clId="{6066094D-7100-41AC-AA34-2CA64AA22464}" dt="2019-10-03T01:41:15.220" v="4462" actId="14100"/>
          <ac:spMkLst>
            <pc:docMk/>
            <pc:sldMk cId="0" sldId="266"/>
            <ac:spMk id="15" creationId="{780DCB49-15E0-47A1-BC82-A70748C9732F}"/>
          </ac:spMkLst>
        </pc:spChg>
        <pc:spChg chg="add mod">
          <ac:chgData name="Thomas Sinclair" userId="ea7e17c6-715c-40d9-8261-37f47b5b9a01" providerId="ADAL" clId="{6066094D-7100-41AC-AA34-2CA64AA22464}" dt="2019-10-03T01:41:21.306" v="4464" actId="14100"/>
          <ac:spMkLst>
            <pc:docMk/>
            <pc:sldMk cId="0" sldId="266"/>
            <ac:spMk id="16" creationId="{5697FA8A-C732-4E2F-A267-56CE708174D6}"/>
          </ac:spMkLst>
        </pc:spChg>
        <pc:spChg chg="del mod">
          <ac:chgData name="Thomas Sinclair" userId="ea7e17c6-715c-40d9-8261-37f47b5b9a01" providerId="ADAL" clId="{6066094D-7100-41AC-AA34-2CA64AA22464}" dt="2019-10-03T00:19:08.698" v="2829" actId="478"/>
          <ac:spMkLst>
            <pc:docMk/>
            <pc:sldMk cId="0" sldId="266"/>
            <ac:spMk id="283" creationId="{00000000-0000-0000-0000-000000000000}"/>
          </ac:spMkLst>
        </pc:spChg>
        <pc:spChg chg="del mod">
          <ac:chgData name="Thomas Sinclair" userId="ea7e17c6-715c-40d9-8261-37f47b5b9a01" providerId="ADAL" clId="{6066094D-7100-41AC-AA34-2CA64AA22464}" dt="2019-10-03T00:19:10.178" v="2830" actId="478"/>
          <ac:spMkLst>
            <pc:docMk/>
            <pc:sldMk cId="0" sldId="266"/>
            <ac:spMk id="284" creationId="{00000000-0000-0000-0000-000000000000}"/>
          </ac:spMkLst>
        </pc:spChg>
        <pc:spChg chg="del mod">
          <ac:chgData name="Thomas Sinclair" userId="ea7e17c6-715c-40d9-8261-37f47b5b9a01" providerId="ADAL" clId="{6066094D-7100-41AC-AA34-2CA64AA22464}" dt="2019-10-03T00:16:54.586" v="2774" actId="478"/>
          <ac:spMkLst>
            <pc:docMk/>
            <pc:sldMk cId="0" sldId="266"/>
            <ac:spMk id="285" creationId="{00000000-0000-0000-0000-000000000000}"/>
          </ac:spMkLst>
        </pc:spChg>
        <pc:spChg chg="mod">
          <ac:chgData name="Thomas Sinclair" userId="ea7e17c6-715c-40d9-8261-37f47b5b9a01" providerId="ADAL" clId="{6066094D-7100-41AC-AA34-2CA64AA22464}" dt="2019-10-03T00:16:47.653" v="2771" actId="20577"/>
          <ac:spMkLst>
            <pc:docMk/>
            <pc:sldMk cId="0" sldId="266"/>
            <ac:spMk id="286" creationId="{00000000-0000-0000-0000-000000000000}"/>
          </ac:spMkLst>
        </pc:spChg>
        <pc:grpChg chg="add mod">
          <ac:chgData name="Thomas Sinclair" userId="ea7e17c6-715c-40d9-8261-37f47b5b9a01" providerId="ADAL" clId="{6066094D-7100-41AC-AA34-2CA64AA22464}" dt="2019-10-03T01:43:48.107" v="4476" actId="1076"/>
          <ac:grpSpMkLst>
            <pc:docMk/>
            <pc:sldMk cId="0" sldId="266"/>
            <ac:grpSpMk id="2" creationId="{1F8FA61E-6C11-42A7-8EBB-55EB8EE8E845}"/>
          </ac:grpSpMkLst>
        </pc:grpChg>
        <pc:grpChg chg="add del">
          <ac:chgData name="Thomas Sinclair" userId="ea7e17c6-715c-40d9-8261-37f47b5b9a01" providerId="ADAL" clId="{6066094D-7100-41AC-AA34-2CA64AA22464}" dt="2019-10-03T00:19:40.245" v="2864" actId="478"/>
          <ac:grpSpMkLst>
            <pc:docMk/>
            <pc:sldMk cId="0" sldId="266"/>
            <ac:grpSpMk id="17" creationId="{0FF80805-29EC-48F8-8ED1-C557330A37E5}"/>
          </ac:grpSpMkLst>
        </pc:grpChg>
        <pc:picChg chg="mod ord modCrop">
          <ac:chgData name="Thomas Sinclair" userId="ea7e17c6-715c-40d9-8261-37f47b5b9a01" providerId="ADAL" clId="{6066094D-7100-41AC-AA34-2CA64AA22464}" dt="2019-10-03T01:43:59.403" v="4478" actId="1076"/>
          <ac:picMkLst>
            <pc:docMk/>
            <pc:sldMk cId="0" sldId="266"/>
            <ac:picMk id="5" creationId="{BB5E34E6-7884-4B0C-8460-75556748F625}"/>
          </ac:picMkLst>
        </pc:picChg>
        <pc:picChg chg="add mod">
          <ac:chgData name="Thomas Sinclair" userId="ea7e17c6-715c-40d9-8261-37f47b5b9a01" providerId="ADAL" clId="{6066094D-7100-41AC-AA34-2CA64AA22464}" dt="2019-10-03T01:34:42.173" v="4378" actId="692"/>
          <ac:picMkLst>
            <pc:docMk/>
            <pc:sldMk cId="0" sldId="266"/>
            <ac:picMk id="12" creationId="{373DB61D-7641-42BB-98FE-E930E01932C4}"/>
          </ac:picMkLst>
        </pc:picChg>
        <pc:picChg chg="add mod">
          <ac:chgData name="Thomas Sinclair" userId="ea7e17c6-715c-40d9-8261-37f47b5b9a01" providerId="ADAL" clId="{6066094D-7100-41AC-AA34-2CA64AA22464}" dt="2019-10-03T01:34:42.173" v="4378" actId="692"/>
          <ac:picMkLst>
            <pc:docMk/>
            <pc:sldMk cId="0" sldId="266"/>
            <ac:picMk id="13" creationId="{A087DB27-C258-43D0-B32F-B0640C1D9D41}"/>
          </ac:picMkLst>
        </pc:picChg>
        <pc:picChg chg="del mod">
          <ac:chgData name="Thomas Sinclair" userId="ea7e17c6-715c-40d9-8261-37f47b5b9a01" providerId="ADAL" clId="{6066094D-7100-41AC-AA34-2CA64AA22464}" dt="2019-10-03T00:19:06.866" v="2827" actId="478"/>
          <ac:picMkLst>
            <pc:docMk/>
            <pc:sldMk cId="0" sldId="266"/>
            <ac:picMk id="279" creationId="{00000000-0000-0000-0000-000000000000}"/>
          </ac:picMkLst>
        </pc:picChg>
        <pc:picChg chg="del mod">
          <ac:chgData name="Thomas Sinclair" userId="ea7e17c6-715c-40d9-8261-37f47b5b9a01" providerId="ADAL" clId="{6066094D-7100-41AC-AA34-2CA64AA22464}" dt="2019-10-03T00:19:06.089" v="2826" actId="478"/>
          <ac:picMkLst>
            <pc:docMk/>
            <pc:sldMk cId="0" sldId="266"/>
            <ac:picMk id="280" creationId="{00000000-0000-0000-0000-000000000000}"/>
          </ac:picMkLst>
        </pc:picChg>
        <pc:picChg chg="del">
          <ac:chgData name="Thomas Sinclair" userId="ea7e17c6-715c-40d9-8261-37f47b5b9a01" providerId="ADAL" clId="{6066094D-7100-41AC-AA34-2CA64AA22464}" dt="2019-10-03T00:16:52.744" v="2772" actId="478"/>
          <ac:picMkLst>
            <pc:docMk/>
            <pc:sldMk cId="0" sldId="266"/>
            <ac:picMk id="281" creationId="{00000000-0000-0000-0000-000000000000}"/>
          </ac:picMkLst>
        </pc:picChg>
      </pc:sldChg>
      <pc:sldChg chg="addSp delSp modSp del">
        <pc:chgData name="Thomas Sinclair" userId="ea7e17c6-715c-40d9-8261-37f47b5b9a01" providerId="ADAL" clId="{6066094D-7100-41AC-AA34-2CA64AA22464}" dt="2019-10-03T00:09:14.319" v="2716" actId="2696"/>
        <pc:sldMkLst>
          <pc:docMk/>
          <pc:sldMk cId="0" sldId="267"/>
        </pc:sldMkLst>
        <pc:spChg chg="add mod">
          <ac:chgData name="Thomas Sinclair" userId="ea7e17c6-715c-40d9-8261-37f47b5b9a01" providerId="ADAL" clId="{6066094D-7100-41AC-AA34-2CA64AA22464}" dt="2019-10-03T00:05:15.174" v="2606" actId="207"/>
          <ac:spMkLst>
            <pc:docMk/>
            <pc:sldMk cId="0" sldId="267"/>
            <ac:spMk id="2" creationId="{094123F5-070A-4D6C-A41F-0AD3D2901718}"/>
          </ac:spMkLst>
        </pc:spChg>
        <pc:spChg chg="add del mod">
          <ac:chgData name="Thomas Sinclair" userId="ea7e17c6-715c-40d9-8261-37f47b5b9a01" providerId="ADAL" clId="{6066094D-7100-41AC-AA34-2CA64AA22464}" dt="2019-10-02T23:47:23.177" v="2450" actId="478"/>
          <ac:spMkLst>
            <pc:docMk/>
            <pc:sldMk cId="0" sldId="267"/>
            <ac:spMk id="7" creationId="{15567477-F57C-4631-80AD-320E70838AFF}"/>
          </ac:spMkLst>
        </pc:spChg>
        <pc:spChg chg="add mod">
          <ac:chgData name="Thomas Sinclair" userId="ea7e17c6-715c-40d9-8261-37f47b5b9a01" providerId="ADAL" clId="{6066094D-7100-41AC-AA34-2CA64AA22464}" dt="2019-10-03T00:04:16.252" v="2601" actId="1037"/>
          <ac:spMkLst>
            <pc:docMk/>
            <pc:sldMk cId="0" sldId="267"/>
            <ac:spMk id="9" creationId="{DA0BB7A4-1045-438A-99E1-98BB0AFDEEE7}"/>
          </ac:spMkLst>
        </pc:spChg>
        <pc:spChg chg="mod">
          <ac:chgData name="Thomas Sinclair" userId="ea7e17c6-715c-40d9-8261-37f47b5b9a01" providerId="ADAL" clId="{6066094D-7100-41AC-AA34-2CA64AA22464}" dt="2019-10-02T06:55:36.649" v="2327" actId="14100"/>
          <ac:spMkLst>
            <pc:docMk/>
            <pc:sldMk cId="0" sldId="267"/>
            <ac:spMk id="292" creationId="{00000000-0000-0000-0000-000000000000}"/>
          </ac:spMkLst>
        </pc:spChg>
        <pc:spChg chg="mod">
          <ac:chgData name="Thomas Sinclair" userId="ea7e17c6-715c-40d9-8261-37f47b5b9a01" providerId="ADAL" clId="{6066094D-7100-41AC-AA34-2CA64AA22464}" dt="2019-10-03T00:04:04.843" v="2593" actId="692"/>
          <ac:spMkLst>
            <pc:docMk/>
            <pc:sldMk cId="0" sldId="267"/>
            <ac:spMk id="294" creationId="{00000000-0000-0000-0000-000000000000}"/>
          </ac:spMkLst>
        </pc:spChg>
        <pc:graphicFrameChg chg="add mod ord modGraphic">
          <ac:chgData name="Thomas Sinclair" userId="ea7e17c6-715c-40d9-8261-37f47b5b9a01" providerId="ADAL" clId="{6066094D-7100-41AC-AA34-2CA64AA22464}" dt="2019-10-03T00:01:51.461" v="2586"/>
          <ac:graphicFrameMkLst>
            <pc:docMk/>
            <pc:sldMk cId="0" sldId="267"/>
            <ac:graphicFrameMk id="3" creationId="{86A62CE9-051A-4A8B-A5A7-BA6D21DE0E49}"/>
          </ac:graphicFrameMkLst>
        </pc:graphicFrameChg>
        <pc:graphicFrameChg chg="add del mod modGraphic">
          <ac:chgData name="Thomas Sinclair" userId="ea7e17c6-715c-40d9-8261-37f47b5b9a01" providerId="ADAL" clId="{6066094D-7100-41AC-AA34-2CA64AA22464}" dt="2019-10-02T06:43:53.113" v="1914" actId="478"/>
          <ac:graphicFrameMkLst>
            <pc:docMk/>
            <pc:sldMk cId="0" sldId="267"/>
            <ac:graphicFrameMk id="6" creationId="{BD7F9871-879E-469A-8CFF-BCEFF0B683BD}"/>
          </ac:graphicFrameMkLst>
        </pc:graphicFrameChg>
        <pc:graphicFrameChg chg="add del mod modGraphic">
          <ac:chgData name="Thomas Sinclair" userId="ea7e17c6-715c-40d9-8261-37f47b5b9a01" providerId="ADAL" clId="{6066094D-7100-41AC-AA34-2CA64AA22464}" dt="2019-10-02T23:52:57.620" v="2494" actId="478"/>
          <ac:graphicFrameMkLst>
            <pc:docMk/>
            <pc:sldMk cId="0" sldId="267"/>
            <ac:graphicFrameMk id="8" creationId="{B3836DB5-C806-472A-990A-DF85F9F29C20}"/>
          </ac:graphicFrameMkLst>
        </pc:graphicFrameChg>
        <pc:graphicFrameChg chg="mod modGraphic">
          <ac:chgData name="Thomas Sinclair" userId="ea7e17c6-715c-40d9-8261-37f47b5b9a01" providerId="ADAL" clId="{6066094D-7100-41AC-AA34-2CA64AA22464}" dt="2019-10-03T00:06:53.587" v="2704" actId="20577"/>
          <ac:graphicFrameMkLst>
            <pc:docMk/>
            <pc:sldMk cId="0" sldId="267"/>
            <ac:graphicFrameMk id="293" creationId="{00000000-0000-0000-0000-000000000000}"/>
          </ac:graphicFrameMkLst>
        </pc:graphicFrameChg>
      </pc:sldChg>
      <pc:sldChg chg="modSp ord">
        <pc:chgData name="Thomas Sinclair" userId="ea7e17c6-715c-40d9-8261-37f47b5b9a01" providerId="ADAL" clId="{6066094D-7100-41AC-AA34-2CA64AA22464}" dt="2019-10-03T01:47:00.100" v="4538"/>
        <pc:sldMkLst>
          <pc:docMk/>
          <pc:sldMk cId="0" sldId="268"/>
        </pc:sldMkLst>
        <pc:spChg chg="mod">
          <ac:chgData name="Thomas Sinclair" userId="ea7e17c6-715c-40d9-8261-37f47b5b9a01" providerId="ADAL" clId="{6066094D-7100-41AC-AA34-2CA64AA22464}" dt="2019-10-02T04:01:20.949" v="780" actId="20577"/>
          <ac:spMkLst>
            <pc:docMk/>
            <pc:sldMk cId="0" sldId="268"/>
            <ac:spMk id="302" creationId="{00000000-0000-0000-0000-000000000000}"/>
          </ac:spMkLst>
        </pc:spChg>
        <pc:spChg chg="mod">
          <ac:chgData name="Thomas Sinclair" userId="ea7e17c6-715c-40d9-8261-37f47b5b9a01" providerId="ADAL" clId="{6066094D-7100-41AC-AA34-2CA64AA22464}" dt="2019-10-02T04:01:30.256" v="795" actId="20577"/>
          <ac:spMkLst>
            <pc:docMk/>
            <pc:sldMk cId="0" sldId="268"/>
            <ac:spMk id="303" creationId="{00000000-0000-0000-0000-000000000000}"/>
          </ac:spMkLst>
        </pc:spChg>
        <pc:spChg chg="mod">
          <ac:chgData name="Thomas Sinclair" userId="ea7e17c6-715c-40d9-8261-37f47b5b9a01" providerId="ADAL" clId="{6066094D-7100-41AC-AA34-2CA64AA22464}" dt="2019-10-03T01:47:00.100" v="4538"/>
          <ac:spMkLst>
            <pc:docMk/>
            <pc:sldMk cId="0" sldId="268"/>
            <ac:spMk id="304" creationId="{00000000-0000-0000-0000-000000000000}"/>
          </ac:spMkLst>
        </pc:spChg>
        <pc:spChg chg="mod">
          <ac:chgData name="Thomas Sinclair" userId="ea7e17c6-715c-40d9-8261-37f47b5b9a01" providerId="ADAL" clId="{6066094D-7100-41AC-AA34-2CA64AA22464}" dt="2019-10-03T01:40:50.662" v="4456" actId="14100"/>
          <ac:spMkLst>
            <pc:docMk/>
            <pc:sldMk cId="0" sldId="268"/>
            <ac:spMk id="306" creationId="{00000000-0000-0000-0000-000000000000}"/>
          </ac:spMkLst>
        </pc:spChg>
        <pc:picChg chg="mod">
          <ac:chgData name="Thomas Sinclair" userId="ea7e17c6-715c-40d9-8261-37f47b5b9a01" providerId="ADAL" clId="{6066094D-7100-41AC-AA34-2CA64AA22464}" dt="2019-10-03T01:34:21.102" v="4374" actId="692"/>
          <ac:picMkLst>
            <pc:docMk/>
            <pc:sldMk cId="0" sldId="268"/>
            <ac:picMk id="299" creationId="{00000000-0000-0000-0000-000000000000}"/>
          </ac:picMkLst>
        </pc:picChg>
        <pc:picChg chg="mod">
          <ac:chgData name="Thomas Sinclair" userId="ea7e17c6-715c-40d9-8261-37f47b5b9a01" providerId="ADAL" clId="{6066094D-7100-41AC-AA34-2CA64AA22464}" dt="2019-10-03T01:34:21.102" v="4374" actId="692"/>
          <ac:picMkLst>
            <pc:docMk/>
            <pc:sldMk cId="0" sldId="268"/>
            <ac:picMk id="300" creationId="{00000000-0000-0000-0000-000000000000}"/>
          </ac:picMkLst>
        </pc:picChg>
        <pc:picChg chg="mod">
          <ac:chgData name="Thomas Sinclair" userId="ea7e17c6-715c-40d9-8261-37f47b5b9a01" providerId="ADAL" clId="{6066094D-7100-41AC-AA34-2CA64AA22464}" dt="2019-10-03T01:34:21.102" v="4374" actId="692"/>
          <ac:picMkLst>
            <pc:docMk/>
            <pc:sldMk cId="0" sldId="268"/>
            <ac:picMk id="301" creationId="{00000000-0000-0000-0000-000000000000}"/>
          </ac:picMkLst>
        </pc:picChg>
      </pc:sldChg>
      <pc:sldChg chg="del">
        <pc:chgData name="Thomas Sinclair" userId="ea7e17c6-715c-40d9-8261-37f47b5b9a01" providerId="ADAL" clId="{6066094D-7100-41AC-AA34-2CA64AA22464}" dt="2019-10-02T04:01:10.568" v="773" actId="2696"/>
        <pc:sldMkLst>
          <pc:docMk/>
          <pc:sldMk cId="0" sldId="269"/>
        </pc:sldMkLst>
      </pc:sldChg>
      <pc:sldChg chg="addSp delSp modSp">
        <pc:chgData name="Thomas Sinclair" userId="ea7e17c6-715c-40d9-8261-37f47b5b9a01" providerId="ADAL" clId="{6066094D-7100-41AC-AA34-2CA64AA22464}" dt="2019-10-03T02:21:53.265" v="5110" actId="692"/>
        <pc:sldMkLst>
          <pc:docMk/>
          <pc:sldMk cId="0" sldId="270"/>
        </pc:sldMkLst>
        <pc:spChg chg="add del mod">
          <ac:chgData name="Thomas Sinclair" userId="ea7e17c6-715c-40d9-8261-37f47b5b9a01" providerId="ADAL" clId="{6066094D-7100-41AC-AA34-2CA64AA22464}" dt="2019-10-03T00:08:19.423" v="2707" actId="478"/>
          <ac:spMkLst>
            <pc:docMk/>
            <pc:sldMk cId="0" sldId="270"/>
            <ac:spMk id="3" creationId="{61BB2130-4AD8-451D-A277-0BD86E8CAC31}"/>
          </ac:spMkLst>
        </pc:spChg>
        <pc:spChg chg="add del mod">
          <ac:chgData name="Thomas Sinclair" userId="ea7e17c6-715c-40d9-8261-37f47b5b9a01" providerId="ADAL" clId="{6066094D-7100-41AC-AA34-2CA64AA22464}" dt="2019-10-03T00:08:24.430" v="2709" actId="478"/>
          <ac:spMkLst>
            <pc:docMk/>
            <pc:sldMk cId="0" sldId="270"/>
            <ac:spMk id="5" creationId="{46344C8A-AB4D-41A8-834C-8FF4CECBF194}"/>
          </ac:spMkLst>
        </pc:spChg>
        <pc:spChg chg="add mod">
          <ac:chgData name="Thomas Sinclair" userId="ea7e17c6-715c-40d9-8261-37f47b5b9a01" providerId="ADAL" clId="{6066094D-7100-41AC-AA34-2CA64AA22464}" dt="2019-10-03T00:09:06.334" v="2715" actId="20577"/>
          <ac:spMkLst>
            <pc:docMk/>
            <pc:sldMk cId="0" sldId="270"/>
            <ac:spMk id="16" creationId="{0FD8B14E-7CCF-42C8-9E9F-051852995464}"/>
          </ac:spMkLst>
        </pc:spChg>
        <pc:spChg chg="add mod">
          <ac:chgData name="Thomas Sinclair" userId="ea7e17c6-715c-40d9-8261-37f47b5b9a01" providerId="ADAL" clId="{6066094D-7100-41AC-AA34-2CA64AA22464}" dt="2019-10-03T00:42:53.675" v="3201" actId="207"/>
          <ac:spMkLst>
            <pc:docMk/>
            <pc:sldMk cId="0" sldId="270"/>
            <ac:spMk id="17" creationId="{5AE9912C-98EA-4128-BAF0-91C8BAB6E99F}"/>
          </ac:spMkLst>
        </pc:spChg>
        <pc:spChg chg="add mod">
          <ac:chgData name="Thomas Sinclair" userId="ea7e17c6-715c-40d9-8261-37f47b5b9a01" providerId="ADAL" clId="{6066094D-7100-41AC-AA34-2CA64AA22464}" dt="2019-10-03T02:21:41.215" v="5109" actId="207"/>
          <ac:spMkLst>
            <pc:docMk/>
            <pc:sldMk cId="0" sldId="270"/>
            <ac:spMk id="19" creationId="{2EF7B2F8-2378-42F1-8952-DD9443D358FE}"/>
          </ac:spMkLst>
        </pc:spChg>
        <pc:spChg chg="add mod">
          <ac:chgData name="Thomas Sinclair" userId="ea7e17c6-715c-40d9-8261-37f47b5b9a01" providerId="ADAL" clId="{6066094D-7100-41AC-AA34-2CA64AA22464}" dt="2019-10-03T02:21:53.265" v="5110" actId="692"/>
          <ac:spMkLst>
            <pc:docMk/>
            <pc:sldMk cId="0" sldId="270"/>
            <ac:spMk id="20" creationId="{2EA1FB72-C6D2-4F4E-91EE-26721F9A755E}"/>
          </ac:spMkLst>
        </pc:spChg>
        <pc:spChg chg="add mod">
          <ac:chgData name="Thomas Sinclair" userId="ea7e17c6-715c-40d9-8261-37f47b5b9a01" providerId="ADAL" clId="{6066094D-7100-41AC-AA34-2CA64AA22464}" dt="2019-10-03T01:38:52.576" v="4430" actId="113"/>
          <ac:spMkLst>
            <pc:docMk/>
            <pc:sldMk cId="0" sldId="270"/>
            <ac:spMk id="21" creationId="{2E312A83-5E9D-4389-9504-2ADA1156B42A}"/>
          </ac:spMkLst>
        </pc:spChg>
        <pc:spChg chg="del mod">
          <ac:chgData name="Thomas Sinclair" userId="ea7e17c6-715c-40d9-8261-37f47b5b9a01" providerId="ADAL" clId="{6066094D-7100-41AC-AA34-2CA64AA22464}" dt="2019-10-03T00:08:17.586" v="2706" actId="478"/>
          <ac:spMkLst>
            <pc:docMk/>
            <pc:sldMk cId="0" sldId="270"/>
            <ac:spMk id="328" creationId="{00000000-0000-0000-0000-000000000000}"/>
          </ac:spMkLst>
        </pc:spChg>
        <pc:spChg chg="del mod">
          <ac:chgData name="Thomas Sinclair" userId="ea7e17c6-715c-40d9-8261-37f47b5b9a01" providerId="ADAL" clId="{6066094D-7100-41AC-AA34-2CA64AA22464}" dt="2019-10-03T00:08:21.749" v="2708" actId="478"/>
          <ac:spMkLst>
            <pc:docMk/>
            <pc:sldMk cId="0" sldId="270"/>
            <ac:spMk id="329"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0"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1"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2" creationId="{00000000-0000-0000-0000-000000000000}"/>
          </ac:spMkLst>
        </pc:spChg>
        <pc:graphicFrameChg chg="add mod modGraphic">
          <ac:chgData name="Thomas Sinclair" userId="ea7e17c6-715c-40d9-8261-37f47b5b9a01" providerId="ADAL" clId="{6066094D-7100-41AC-AA34-2CA64AA22464}" dt="2019-10-03T00:48:26.542" v="3224"/>
          <ac:graphicFrameMkLst>
            <pc:docMk/>
            <pc:sldMk cId="0" sldId="270"/>
            <ac:graphicFrameMk id="15" creationId="{A8006ECC-1C52-4E74-801B-E675685C0314}"/>
          </ac:graphicFrameMkLst>
        </pc:graphicFrameChg>
        <pc:graphicFrameChg chg="add mod modGraphic">
          <ac:chgData name="Thomas Sinclair" userId="ea7e17c6-715c-40d9-8261-37f47b5b9a01" providerId="ADAL" clId="{6066094D-7100-41AC-AA34-2CA64AA22464}" dt="2019-10-03T01:47:44.583" v="4540"/>
          <ac:graphicFrameMkLst>
            <pc:docMk/>
            <pc:sldMk cId="0" sldId="270"/>
            <ac:graphicFrameMk id="18" creationId="{3AE18A4C-3F4A-4EFD-ADDA-2EC5999EFF8A}"/>
          </ac:graphicFrameMkLst>
        </pc:graphicFrameChg>
        <pc:picChg chg="del">
          <ac:chgData name="Thomas Sinclair" userId="ea7e17c6-715c-40d9-8261-37f47b5b9a01" providerId="ADAL" clId="{6066094D-7100-41AC-AA34-2CA64AA22464}" dt="2019-10-03T00:08:27.070" v="2710" actId="478"/>
          <ac:picMkLst>
            <pc:docMk/>
            <pc:sldMk cId="0" sldId="270"/>
            <ac:picMk id="325" creationId="{00000000-0000-0000-0000-000000000000}"/>
          </ac:picMkLst>
        </pc:picChg>
        <pc:picChg chg="del">
          <ac:chgData name="Thomas Sinclair" userId="ea7e17c6-715c-40d9-8261-37f47b5b9a01" providerId="ADAL" clId="{6066094D-7100-41AC-AA34-2CA64AA22464}" dt="2019-10-03T00:08:27.070" v="2710" actId="478"/>
          <ac:picMkLst>
            <pc:docMk/>
            <pc:sldMk cId="0" sldId="270"/>
            <ac:picMk id="326" creationId="{00000000-0000-0000-0000-000000000000}"/>
          </ac:picMkLst>
        </pc:picChg>
        <pc:picChg chg="del">
          <ac:chgData name="Thomas Sinclair" userId="ea7e17c6-715c-40d9-8261-37f47b5b9a01" providerId="ADAL" clId="{6066094D-7100-41AC-AA34-2CA64AA22464}" dt="2019-10-03T00:08:27.070" v="2710" actId="478"/>
          <ac:picMkLst>
            <pc:docMk/>
            <pc:sldMk cId="0" sldId="270"/>
            <ac:picMk id="327" creationId="{00000000-0000-0000-0000-000000000000}"/>
          </ac:picMkLst>
        </pc:picChg>
      </pc:sldChg>
      <pc:sldChg chg="modSp">
        <pc:chgData name="Thomas Sinclair" userId="ea7e17c6-715c-40d9-8261-37f47b5b9a01" providerId="ADAL" clId="{6066094D-7100-41AC-AA34-2CA64AA22464}" dt="2019-10-03T00:48:28.165" v="3226" actId="20577"/>
        <pc:sldMkLst>
          <pc:docMk/>
          <pc:sldMk cId="0" sldId="271"/>
        </pc:sldMkLst>
        <pc:spChg chg="mod">
          <ac:chgData name="Thomas Sinclair" userId="ea7e17c6-715c-40d9-8261-37f47b5b9a01" providerId="ADAL" clId="{6066094D-7100-41AC-AA34-2CA64AA22464}" dt="2019-10-03T00:48:28.165" v="3226" actId="20577"/>
          <ac:spMkLst>
            <pc:docMk/>
            <pc:sldMk cId="0" sldId="271"/>
            <ac:spMk id="339" creationId="{00000000-0000-0000-0000-000000000000}"/>
          </ac:spMkLst>
        </pc:spChg>
      </pc:sldChg>
      <pc:sldChg chg="addSp delSp modSp del">
        <pc:chgData name="Thomas Sinclair" userId="ea7e17c6-715c-40d9-8261-37f47b5b9a01" providerId="ADAL" clId="{6066094D-7100-41AC-AA34-2CA64AA22464}" dt="2019-10-03T00:12:49.491" v="2739" actId="2696"/>
        <pc:sldMkLst>
          <pc:docMk/>
          <pc:sldMk cId="0" sldId="272"/>
        </pc:sldMkLst>
        <pc:spChg chg="add">
          <ac:chgData name="Thomas Sinclair" userId="ea7e17c6-715c-40d9-8261-37f47b5b9a01" providerId="ADAL" clId="{6066094D-7100-41AC-AA34-2CA64AA22464}" dt="2019-10-02T03:56:11.890" v="743"/>
          <ac:spMkLst>
            <pc:docMk/>
            <pc:sldMk cId="0" sldId="272"/>
            <ac:spMk id="7" creationId="{EC910770-EBAD-42E5-9194-E818B4780EC2}"/>
          </ac:spMkLst>
        </pc:spChg>
        <pc:spChg chg="mod">
          <ac:chgData name="Thomas Sinclair" userId="ea7e17c6-715c-40d9-8261-37f47b5b9a01" providerId="ADAL" clId="{6066094D-7100-41AC-AA34-2CA64AA22464}" dt="2019-10-02T03:53:20.735" v="722" actId="20577"/>
          <ac:spMkLst>
            <pc:docMk/>
            <pc:sldMk cId="0" sldId="272"/>
            <ac:spMk id="345" creationId="{00000000-0000-0000-0000-000000000000}"/>
          </ac:spMkLst>
        </pc:spChg>
        <pc:spChg chg="del">
          <ac:chgData name="Thomas Sinclair" userId="ea7e17c6-715c-40d9-8261-37f47b5b9a01" providerId="ADAL" clId="{6066094D-7100-41AC-AA34-2CA64AA22464}" dt="2019-10-02T03:56:11.099" v="742" actId="478"/>
          <ac:spMkLst>
            <pc:docMk/>
            <pc:sldMk cId="0" sldId="272"/>
            <ac:spMk id="347" creationId="{00000000-0000-0000-0000-000000000000}"/>
          </ac:spMkLst>
        </pc:spChg>
        <pc:graphicFrameChg chg="add mod modGraphic">
          <ac:chgData name="Thomas Sinclair" userId="ea7e17c6-715c-40d9-8261-37f47b5b9a01" providerId="ADAL" clId="{6066094D-7100-41AC-AA34-2CA64AA22464}" dt="2019-10-02T23:40:36.253" v="2375"/>
          <ac:graphicFrameMkLst>
            <pc:docMk/>
            <pc:sldMk cId="0" sldId="272"/>
            <ac:graphicFrameMk id="6" creationId="{C0881D9C-2369-43F3-B816-38C024F91402}"/>
          </ac:graphicFrameMkLst>
        </pc:graphicFrameChg>
        <pc:graphicFrameChg chg="del mod">
          <ac:chgData name="Thomas Sinclair" userId="ea7e17c6-715c-40d9-8261-37f47b5b9a01" providerId="ADAL" clId="{6066094D-7100-41AC-AA34-2CA64AA22464}" dt="2019-10-02T03:56:08.700" v="741" actId="478"/>
          <ac:graphicFrameMkLst>
            <pc:docMk/>
            <pc:sldMk cId="0" sldId="272"/>
            <ac:graphicFrameMk id="346" creationId="{00000000-0000-0000-0000-000000000000}"/>
          </ac:graphicFrameMkLst>
        </pc:graphicFrameChg>
      </pc:sldChg>
      <pc:sldChg chg="addSp delSp modSp ord">
        <pc:chgData name="Thomas Sinclair" userId="ea7e17c6-715c-40d9-8261-37f47b5b9a01" providerId="ADAL" clId="{6066094D-7100-41AC-AA34-2CA64AA22464}" dt="2019-10-03T01:39:55.583" v="4442" actId="14100"/>
        <pc:sldMkLst>
          <pc:docMk/>
          <pc:sldMk cId="0" sldId="273"/>
        </pc:sldMkLst>
        <pc:spChg chg="add del mod">
          <ac:chgData name="Thomas Sinclair" userId="ea7e17c6-715c-40d9-8261-37f47b5b9a01" providerId="ADAL" clId="{6066094D-7100-41AC-AA34-2CA64AA22464}" dt="2019-10-02T03:48:10.788" v="592"/>
          <ac:spMkLst>
            <pc:docMk/>
            <pc:sldMk cId="0" sldId="273"/>
            <ac:spMk id="15" creationId="{ACA0E6A1-9199-428D-962B-A70BEF40E63F}"/>
          </ac:spMkLst>
        </pc:spChg>
        <pc:spChg chg="mod">
          <ac:chgData name="Thomas Sinclair" userId="ea7e17c6-715c-40d9-8261-37f47b5b9a01" providerId="ADAL" clId="{6066094D-7100-41AC-AA34-2CA64AA22464}" dt="2019-10-02T03:52:12.750" v="642" actId="20577"/>
          <ac:spMkLst>
            <pc:docMk/>
            <pc:sldMk cId="0" sldId="273"/>
            <ac:spMk id="352" creationId="{00000000-0000-0000-0000-000000000000}"/>
          </ac:spMkLst>
        </pc:spChg>
        <pc:spChg chg="mod">
          <ac:chgData name="Thomas Sinclair" userId="ea7e17c6-715c-40d9-8261-37f47b5b9a01" providerId="ADAL" clId="{6066094D-7100-41AC-AA34-2CA64AA22464}" dt="2019-10-03T01:39:07.649" v="4432" actId="14100"/>
          <ac:spMkLst>
            <pc:docMk/>
            <pc:sldMk cId="0" sldId="273"/>
            <ac:spMk id="354" creationId="{00000000-0000-0000-0000-000000000000}"/>
          </ac:spMkLst>
        </pc:spChg>
        <pc:spChg chg="mod">
          <ac:chgData name="Thomas Sinclair" userId="ea7e17c6-715c-40d9-8261-37f47b5b9a01" providerId="ADAL" clId="{6066094D-7100-41AC-AA34-2CA64AA22464}" dt="2019-10-03T01:39:22.568" v="4436" actId="14100"/>
          <ac:spMkLst>
            <pc:docMk/>
            <pc:sldMk cId="0" sldId="273"/>
            <ac:spMk id="356" creationId="{00000000-0000-0000-0000-000000000000}"/>
          </ac:spMkLst>
        </pc:spChg>
        <pc:spChg chg="mod">
          <ac:chgData name="Thomas Sinclair" userId="ea7e17c6-715c-40d9-8261-37f47b5b9a01" providerId="ADAL" clId="{6066094D-7100-41AC-AA34-2CA64AA22464}" dt="2019-10-03T01:39:11.882" v="4434" actId="14100"/>
          <ac:spMkLst>
            <pc:docMk/>
            <pc:sldMk cId="0" sldId="273"/>
            <ac:spMk id="357" creationId="{00000000-0000-0000-0000-000000000000}"/>
          </ac:spMkLst>
        </pc:spChg>
        <pc:spChg chg="mod">
          <ac:chgData name="Thomas Sinclair" userId="ea7e17c6-715c-40d9-8261-37f47b5b9a01" providerId="ADAL" clId="{6066094D-7100-41AC-AA34-2CA64AA22464}" dt="2019-10-03T01:39:55.583" v="4442" actId="14100"/>
          <ac:spMkLst>
            <pc:docMk/>
            <pc:sldMk cId="0" sldId="273"/>
            <ac:spMk id="358" creationId="{00000000-0000-0000-0000-000000000000}"/>
          </ac:spMkLst>
        </pc:spChg>
        <pc:spChg chg="mod">
          <ac:chgData name="Thomas Sinclair" userId="ea7e17c6-715c-40d9-8261-37f47b5b9a01" providerId="ADAL" clId="{6066094D-7100-41AC-AA34-2CA64AA22464}" dt="2019-10-03T01:39:26.130" v="4438" actId="14100"/>
          <ac:spMkLst>
            <pc:docMk/>
            <pc:sldMk cId="0" sldId="273"/>
            <ac:spMk id="362" creationId="{00000000-0000-0000-0000-000000000000}"/>
          </ac:spMkLst>
        </pc:spChg>
        <pc:picChg chg="add del mod">
          <ac:chgData name="Thomas Sinclair" userId="ea7e17c6-715c-40d9-8261-37f47b5b9a01" providerId="ADAL" clId="{6066094D-7100-41AC-AA34-2CA64AA22464}" dt="2019-10-02T03:48:10.788" v="592"/>
          <ac:picMkLst>
            <pc:docMk/>
            <pc:sldMk cId="0" sldId="273"/>
            <ac:picMk id="16" creationId="{A9FA5561-7044-4800-A6E1-EA9E13B800E9}"/>
          </ac:picMkLst>
        </pc:picChg>
        <pc:picChg chg="mod">
          <ac:chgData name="Thomas Sinclair" userId="ea7e17c6-715c-40d9-8261-37f47b5b9a01" providerId="ADAL" clId="{6066094D-7100-41AC-AA34-2CA64AA22464}" dt="2019-10-03T01:34:08.039" v="4372" actId="692"/>
          <ac:picMkLst>
            <pc:docMk/>
            <pc:sldMk cId="0" sldId="273"/>
            <ac:picMk id="353"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55"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59"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60"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61" creationId="{00000000-0000-0000-0000-000000000000}"/>
          </ac:picMkLst>
        </pc:picChg>
      </pc:sldChg>
      <pc:sldChg chg="del">
        <pc:chgData name="Thomas Sinclair" userId="ea7e17c6-715c-40d9-8261-37f47b5b9a01" providerId="ADAL" clId="{6066094D-7100-41AC-AA34-2CA64AA22464}" dt="2019-10-02T03:51:55.483" v="625" actId="2696"/>
        <pc:sldMkLst>
          <pc:docMk/>
          <pc:sldMk cId="0" sldId="274"/>
        </pc:sldMkLst>
      </pc:sldChg>
      <pc:sldChg chg="addSp delSp modSp">
        <pc:chgData name="Thomas Sinclair" userId="ea7e17c6-715c-40d9-8261-37f47b5b9a01" providerId="ADAL" clId="{6066094D-7100-41AC-AA34-2CA64AA22464}" dt="2019-10-03T01:40:16.399" v="4450" actId="14100"/>
        <pc:sldMkLst>
          <pc:docMk/>
          <pc:sldMk cId="0" sldId="275"/>
        </pc:sldMkLst>
        <pc:spChg chg="mod">
          <ac:chgData name="Thomas Sinclair" userId="ea7e17c6-715c-40d9-8261-37f47b5b9a01" providerId="ADAL" clId="{6066094D-7100-41AC-AA34-2CA64AA22464}" dt="2019-10-02T03:56:44.101" v="758" actId="20577"/>
          <ac:spMkLst>
            <pc:docMk/>
            <pc:sldMk cId="0" sldId="275"/>
            <ac:spMk id="386" creationId="{00000000-0000-0000-0000-000000000000}"/>
          </ac:spMkLst>
        </pc:spChg>
        <pc:spChg chg="mod">
          <ac:chgData name="Thomas Sinclair" userId="ea7e17c6-715c-40d9-8261-37f47b5b9a01" providerId="ADAL" clId="{6066094D-7100-41AC-AA34-2CA64AA22464}" dt="2019-10-03T01:40:02.870" v="4444" actId="14100"/>
          <ac:spMkLst>
            <pc:docMk/>
            <pc:sldMk cId="0" sldId="275"/>
            <ac:spMk id="388" creationId="{00000000-0000-0000-0000-000000000000}"/>
          </ac:spMkLst>
        </pc:spChg>
        <pc:spChg chg="mod">
          <ac:chgData name="Thomas Sinclair" userId="ea7e17c6-715c-40d9-8261-37f47b5b9a01" providerId="ADAL" clId="{6066094D-7100-41AC-AA34-2CA64AA22464}" dt="2019-10-03T01:40:12.808" v="4448" actId="14100"/>
          <ac:spMkLst>
            <pc:docMk/>
            <pc:sldMk cId="0" sldId="275"/>
            <ac:spMk id="390" creationId="{00000000-0000-0000-0000-000000000000}"/>
          </ac:spMkLst>
        </pc:spChg>
        <pc:spChg chg="mod">
          <ac:chgData name="Thomas Sinclair" userId="ea7e17c6-715c-40d9-8261-37f47b5b9a01" providerId="ADAL" clId="{6066094D-7100-41AC-AA34-2CA64AA22464}" dt="2019-10-03T01:40:07.088" v="4446" actId="14100"/>
          <ac:spMkLst>
            <pc:docMk/>
            <pc:sldMk cId="0" sldId="275"/>
            <ac:spMk id="391" creationId="{00000000-0000-0000-0000-000000000000}"/>
          </ac:spMkLst>
        </pc:spChg>
        <pc:spChg chg="mod">
          <ac:chgData name="Thomas Sinclair" userId="ea7e17c6-715c-40d9-8261-37f47b5b9a01" providerId="ADAL" clId="{6066094D-7100-41AC-AA34-2CA64AA22464}" dt="2019-10-03T01:39:43.639" v="4440" actId="14100"/>
          <ac:spMkLst>
            <pc:docMk/>
            <pc:sldMk cId="0" sldId="275"/>
            <ac:spMk id="392" creationId="{00000000-0000-0000-0000-000000000000}"/>
          </ac:spMkLst>
        </pc:spChg>
        <pc:spChg chg="mod">
          <ac:chgData name="Thomas Sinclair" userId="ea7e17c6-715c-40d9-8261-37f47b5b9a01" providerId="ADAL" clId="{6066094D-7100-41AC-AA34-2CA64AA22464}" dt="2019-10-03T01:40:16.399" v="4450" actId="14100"/>
          <ac:spMkLst>
            <pc:docMk/>
            <pc:sldMk cId="0" sldId="275"/>
            <ac:spMk id="396" creationId="{00000000-0000-0000-0000-000000000000}"/>
          </ac:spMkLst>
        </pc:spChg>
        <pc:spChg chg="mod">
          <ac:chgData name="Thomas Sinclair" userId="ea7e17c6-715c-40d9-8261-37f47b5b9a01" providerId="ADAL" clId="{6066094D-7100-41AC-AA34-2CA64AA22464}" dt="2019-10-02T03:48:38.529" v="621" actId="20577"/>
          <ac:spMkLst>
            <pc:docMk/>
            <pc:sldMk cId="0" sldId="275"/>
            <ac:spMk id="397" creationId="{00000000-0000-0000-0000-000000000000}"/>
          </ac:spMkLst>
        </pc:spChg>
        <pc:graphicFrameChg chg="add del mod">
          <ac:chgData name="Thomas Sinclair" userId="ea7e17c6-715c-40d9-8261-37f47b5b9a01" providerId="ADAL" clId="{6066094D-7100-41AC-AA34-2CA64AA22464}" dt="2019-10-02T03:49:53.436" v="624" actId="478"/>
          <ac:graphicFrameMkLst>
            <pc:docMk/>
            <pc:sldMk cId="0" sldId="275"/>
            <ac:graphicFrameMk id="2" creationId="{FA218F65-143C-4C1E-A8B3-49CE5A84FADE}"/>
          </ac:graphicFrameMkLst>
        </pc:graphicFrameChg>
        <pc:picChg chg="mod">
          <ac:chgData name="Thomas Sinclair" userId="ea7e17c6-715c-40d9-8261-37f47b5b9a01" providerId="ADAL" clId="{6066094D-7100-41AC-AA34-2CA64AA22464}" dt="2019-10-03T01:33:31.565" v="4368" actId="692"/>
          <ac:picMkLst>
            <pc:docMk/>
            <pc:sldMk cId="0" sldId="275"/>
            <ac:picMk id="387" creationId="{00000000-0000-0000-0000-000000000000}"/>
          </ac:picMkLst>
        </pc:picChg>
        <pc:picChg chg="mod">
          <ac:chgData name="Thomas Sinclair" userId="ea7e17c6-715c-40d9-8261-37f47b5b9a01" providerId="ADAL" clId="{6066094D-7100-41AC-AA34-2CA64AA22464}" dt="2019-10-03T01:33:21.448" v="4366" actId="692"/>
          <ac:picMkLst>
            <pc:docMk/>
            <pc:sldMk cId="0" sldId="275"/>
            <ac:picMk id="389"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3"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4"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5" creationId="{00000000-0000-0000-0000-000000000000}"/>
          </ac:picMkLst>
        </pc:picChg>
      </pc:sldChg>
      <pc:sldChg chg="modSp">
        <pc:chgData name="Thomas Sinclair" userId="ea7e17c6-715c-40d9-8261-37f47b5b9a01" providerId="ADAL" clId="{6066094D-7100-41AC-AA34-2CA64AA22464}" dt="2019-10-03T01:40:29.718" v="4452" actId="14100"/>
        <pc:sldMkLst>
          <pc:docMk/>
          <pc:sldMk cId="0" sldId="276"/>
        </pc:sldMkLst>
        <pc:spChg chg="mod">
          <ac:chgData name="Thomas Sinclair" userId="ea7e17c6-715c-40d9-8261-37f47b5b9a01" providerId="ADAL" clId="{6066094D-7100-41AC-AA34-2CA64AA22464}" dt="2019-10-03T01:40:29.718" v="4452" actId="14100"/>
          <ac:spMkLst>
            <pc:docMk/>
            <pc:sldMk cId="0" sldId="276"/>
            <ac:spMk id="406" creationId="{00000000-0000-0000-0000-000000000000}"/>
          </ac:spMkLst>
        </pc:spChg>
        <pc:spChg chg="mod">
          <ac:chgData name="Thomas Sinclair" userId="ea7e17c6-715c-40d9-8261-37f47b5b9a01" providerId="ADAL" clId="{6066094D-7100-41AC-AA34-2CA64AA22464}" dt="2019-10-02T02:02:28.035" v="188" actId="20577"/>
          <ac:spMkLst>
            <pc:docMk/>
            <pc:sldMk cId="0" sldId="276"/>
            <ac:spMk id="407" creationId="{00000000-0000-0000-0000-000000000000}"/>
          </ac:spMkLst>
        </pc:spChg>
        <pc:picChg chg="mod">
          <ac:chgData name="Thomas Sinclair" userId="ea7e17c6-715c-40d9-8261-37f47b5b9a01" providerId="ADAL" clId="{6066094D-7100-41AC-AA34-2CA64AA22464}" dt="2019-10-03T01:33:40.845" v="4370" actId="692"/>
          <ac:picMkLst>
            <pc:docMk/>
            <pc:sldMk cId="0" sldId="276"/>
            <ac:picMk id="403" creationId="{00000000-0000-0000-0000-000000000000}"/>
          </ac:picMkLst>
        </pc:picChg>
      </pc:sldChg>
      <pc:sldChg chg="modSp">
        <pc:chgData name="Thomas Sinclair" userId="ea7e17c6-715c-40d9-8261-37f47b5b9a01" providerId="ADAL" clId="{6066094D-7100-41AC-AA34-2CA64AA22464}" dt="2019-10-03T01:33:04.135" v="4364" actId="20577"/>
        <pc:sldMkLst>
          <pc:docMk/>
          <pc:sldMk cId="0" sldId="277"/>
        </pc:sldMkLst>
        <pc:spChg chg="mod">
          <ac:chgData name="Thomas Sinclair" userId="ea7e17c6-715c-40d9-8261-37f47b5b9a01" providerId="ADAL" clId="{6066094D-7100-41AC-AA34-2CA64AA22464}" dt="2019-10-03T01:33:04.135" v="4364" actId="20577"/>
          <ac:spMkLst>
            <pc:docMk/>
            <pc:sldMk cId="0" sldId="277"/>
            <ac:spMk id="413" creationId="{00000000-0000-0000-0000-000000000000}"/>
          </ac:spMkLst>
        </pc:spChg>
      </pc:sldChg>
      <pc:sldChg chg="modSp">
        <pc:chgData name="Thomas Sinclair" userId="ea7e17c6-715c-40d9-8261-37f47b5b9a01" providerId="ADAL" clId="{6066094D-7100-41AC-AA34-2CA64AA22464}" dt="2019-10-03T02:22:30.939" v="5113" actId="692"/>
        <pc:sldMkLst>
          <pc:docMk/>
          <pc:sldMk cId="0" sldId="278"/>
        </pc:sldMkLst>
        <pc:spChg chg="mod">
          <ac:chgData name="Thomas Sinclair" userId="ea7e17c6-715c-40d9-8261-37f47b5b9a01" providerId="ADAL" clId="{6066094D-7100-41AC-AA34-2CA64AA22464}" dt="2019-10-03T00:41:50.627" v="3197" actId="20577"/>
          <ac:spMkLst>
            <pc:docMk/>
            <pc:sldMk cId="0" sldId="278"/>
            <ac:spMk id="420"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1"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2"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3"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4" creationId="{00000000-0000-0000-0000-000000000000}"/>
          </ac:spMkLst>
        </pc:spChg>
      </pc:sldChg>
      <pc:sldChg chg="modSp">
        <pc:chgData name="Thomas Sinclair" userId="ea7e17c6-715c-40d9-8261-37f47b5b9a01" providerId="ADAL" clId="{6066094D-7100-41AC-AA34-2CA64AA22464}" dt="2019-10-03T02:22:06.553" v="5111" actId="692"/>
        <pc:sldMkLst>
          <pc:docMk/>
          <pc:sldMk cId="1068382997" sldId="279"/>
        </pc:sldMkLst>
        <pc:spChg chg="mod">
          <ac:chgData name="Thomas Sinclair" userId="ea7e17c6-715c-40d9-8261-37f47b5b9a01" providerId="ADAL" clId="{6066094D-7100-41AC-AA34-2CA64AA22464}" dt="2019-10-03T02:22:06.553" v="5111" actId="692"/>
          <ac:spMkLst>
            <pc:docMk/>
            <pc:sldMk cId="1068382997" sldId="279"/>
            <ac:spMk id="5" creationId="{EED6A5E4-658B-4FBA-8A42-9CB78417F345}"/>
          </ac:spMkLst>
        </pc:spChg>
        <pc:spChg chg="mod">
          <ac:chgData name="Thomas Sinclair" userId="ea7e17c6-715c-40d9-8261-37f47b5b9a01" providerId="ADAL" clId="{6066094D-7100-41AC-AA34-2CA64AA22464}" dt="2019-10-03T02:22:06.553" v="5111" actId="692"/>
          <ac:spMkLst>
            <pc:docMk/>
            <pc:sldMk cId="1068382997" sldId="279"/>
            <ac:spMk id="6" creationId="{F1D419E8-F26F-4BF7-A85B-45E7C97B3676}"/>
          </ac:spMkLst>
        </pc:spChg>
        <pc:spChg chg="mod">
          <ac:chgData name="Thomas Sinclair" userId="ea7e17c6-715c-40d9-8261-37f47b5b9a01" providerId="ADAL" clId="{6066094D-7100-41AC-AA34-2CA64AA22464}" dt="2019-10-03T02:22:06.553" v="5111" actId="692"/>
          <ac:spMkLst>
            <pc:docMk/>
            <pc:sldMk cId="1068382997" sldId="279"/>
            <ac:spMk id="7" creationId="{EE2122EE-E666-4D39-B521-F265625FD367}"/>
          </ac:spMkLst>
        </pc:spChg>
      </pc:sldChg>
      <pc:sldChg chg="modSp add">
        <pc:chgData name="Thomas Sinclair" userId="ea7e17c6-715c-40d9-8261-37f47b5b9a01" providerId="ADAL" clId="{6066094D-7100-41AC-AA34-2CA64AA22464}" dt="2019-10-03T01:46:38.962" v="4523" actId="1076"/>
        <pc:sldMkLst>
          <pc:docMk/>
          <pc:sldMk cId="223815541" sldId="280"/>
        </pc:sldMkLst>
        <pc:spChg chg="mod">
          <ac:chgData name="Thomas Sinclair" userId="ea7e17c6-715c-40d9-8261-37f47b5b9a01" providerId="ADAL" clId="{6066094D-7100-41AC-AA34-2CA64AA22464}" dt="2019-10-03T00:22:07.728" v="2915" actId="20577"/>
          <ac:spMkLst>
            <pc:docMk/>
            <pc:sldMk cId="223815541" sldId="280"/>
            <ac:spMk id="329" creationId="{00000000-0000-0000-0000-000000000000}"/>
          </ac:spMkLst>
        </pc:spChg>
        <pc:spChg chg="mod">
          <ac:chgData name="Thomas Sinclair" userId="ea7e17c6-715c-40d9-8261-37f47b5b9a01" providerId="ADAL" clId="{6066094D-7100-41AC-AA34-2CA64AA22464}" dt="2019-10-03T01:46:38.962" v="4523" actId="1076"/>
          <ac:spMkLst>
            <pc:docMk/>
            <pc:sldMk cId="223815541" sldId="280"/>
            <ac:spMk id="330" creationId="{00000000-0000-0000-0000-000000000000}"/>
          </ac:spMkLst>
        </pc:spChg>
        <pc:spChg chg="mod">
          <ac:chgData name="Thomas Sinclair" userId="ea7e17c6-715c-40d9-8261-37f47b5b9a01" providerId="ADAL" clId="{6066094D-7100-41AC-AA34-2CA64AA22464}" dt="2019-10-03T01:46:12.756" v="4494" actId="20577"/>
          <ac:spMkLst>
            <pc:docMk/>
            <pc:sldMk cId="223815541" sldId="280"/>
            <ac:spMk id="332" creationId="{00000000-0000-0000-0000-000000000000}"/>
          </ac:spMkLst>
        </pc:spChg>
        <pc:picChg chg="mod">
          <ac:chgData name="Thomas Sinclair" userId="ea7e17c6-715c-40d9-8261-37f47b5b9a01" providerId="ADAL" clId="{6066094D-7100-41AC-AA34-2CA64AA22464}" dt="2019-10-03T01:34:27.056" v="4376" actId="692"/>
          <ac:picMkLst>
            <pc:docMk/>
            <pc:sldMk cId="223815541" sldId="280"/>
            <ac:picMk id="325" creationId="{00000000-0000-0000-0000-000000000000}"/>
          </ac:picMkLst>
        </pc:picChg>
        <pc:picChg chg="mod">
          <ac:chgData name="Thomas Sinclair" userId="ea7e17c6-715c-40d9-8261-37f47b5b9a01" providerId="ADAL" clId="{6066094D-7100-41AC-AA34-2CA64AA22464}" dt="2019-10-03T01:34:27.056" v="4376" actId="692"/>
          <ac:picMkLst>
            <pc:docMk/>
            <pc:sldMk cId="223815541" sldId="280"/>
            <ac:picMk id="326" creationId="{00000000-0000-0000-0000-000000000000}"/>
          </ac:picMkLst>
        </pc:picChg>
        <pc:picChg chg="mod">
          <ac:chgData name="Thomas Sinclair" userId="ea7e17c6-715c-40d9-8261-37f47b5b9a01" providerId="ADAL" clId="{6066094D-7100-41AC-AA34-2CA64AA22464}" dt="2019-10-03T01:34:27.056" v="4376" actId="692"/>
          <ac:picMkLst>
            <pc:docMk/>
            <pc:sldMk cId="223815541" sldId="280"/>
            <ac:picMk id="327" creationId="{00000000-0000-0000-0000-000000000000}"/>
          </ac:picMkLst>
        </pc:picChg>
      </pc:sldChg>
      <pc:sldChg chg="delSp modSp add ord">
        <pc:chgData name="Thomas Sinclair" userId="ea7e17c6-715c-40d9-8261-37f47b5b9a01" providerId="ADAL" clId="{6066094D-7100-41AC-AA34-2CA64AA22464}" dt="2019-10-03T02:22:19.106" v="5112" actId="692"/>
        <pc:sldMkLst>
          <pc:docMk/>
          <pc:sldMk cId="1977009700" sldId="281"/>
        </pc:sldMkLst>
        <pc:spChg chg="mod">
          <ac:chgData name="Thomas Sinclair" userId="ea7e17c6-715c-40d9-8261-37f47b5b9a01" providerId="ADAL" clId="{6066094D-7100-41AC-AA34-2CA64AA22464}" dt="2019-10-03T00:43:33.292" v="3209" actId="113"/>
          <ac:spMkLst>
            <pc:docMk/>
            <pc:sldMk cId="1977009700" sldId="281"/>
            <ac:spMk id="17" creationId="{5AE9912C-98EA-4128-BAF0-91C8BAB6E99F}"/>
          </ac:spMkLst>
        </pc:spChg>
        <pc:spChg chg="mod">
          <ac:chgData name="Thomas Sinclair" userId="ea7e17c6-715c-40d9-8261-37f47b5b9a01" providerId="ADAL" clId="{6066094D-7100-41AC-AA34-2CA64AA22464}" dt="2019-10-03T02:22:19.106" v="5112" actId="692"/>
          <ac:spMkLst>
            <pc:docMk/>
            <pc:sldMk cId="1977009700" sldId="281"/>
            <ac:spMk id="19" creationId="{2EF7B2F8-2378-42F1-8952-DD9443D358FE}"/>
          </ac:spMkLst>
        </pc:spChg>
        <pc:spChg chg="del">
          <ac:chgData name="Thomas Sinclair" userId="ea7e17c6-715c-40d9-8261-37f47b5b9a01" providerId="ADAL" clId="{6066094D-7100-41AC-AA34-2CA64AA22464}" dt="2019-10-03T00:12:42.040" v="2738" actId="478"/>
          <ac:spMkLst>
            <pc:docMk/>
            <pc:sldMk cId="1977009700" sldId="281"/>
            <ac:spMk id="20" creationId="{2EA1FB72-C6D2-4F4E-91EE-26721F9A755E}"/>
          </ac:spMkLst>
        </pc:spChg>
        <pc:spChg chg="del">
          <ac:chgData name="Thomas Sinclair" userId="ea7e17c6-715c-40d9-8261-37f47b5b9a01" providerId="ADAL" clId="{6066094D-7100-41AC-AA34-2CA64AA22464}" dt="2019-10-03T00:12:40.529" v="2737" actId="478"/>
          <ac:spMkLst>
            <pc:docMk/>
            <pc:sldMk cId="1977009700" sldId="281"/>
            <ac:spMk id="21" creationId="{2E312A83-5E9D-4389-9504-2ADA1156B42A}"/>
          </ac:spMkLst>
        </pc:spChg>
        <pc:graphicFrameChg chg="del mod">
          <ac:chgData name="Thomas Sinclair" userId="ea7e17c6-715c-40d9-8261-37f47b5b9a01" providerId="ADAL" clId="{6066094D-7100-41AC-AA34-2CA64AA22464}" dt="2019-10-03T00:12:38.633" v="2736" actId="478"/>
          <ac:graphicFrameMkLst>
            <pc:docMk/>
            <pc:sldMk cId="1977009700" sldId="281"/>
            <ac:graphicFrameMk id="15" creationId="{A8006ECC-1C52-4E74-801B-E675685C0314}"/>
          </ac:graphicFrameMkLst>
        </pc:graphicFrameChg>
        <pc:graphicFrameChg chg="mod modGraphic">
          <ac:chgData name="Thomas Sinclair" userId="ea7e17c6-715c-40d9-8261-37f47b5b9a01" providerId="ADAL" clId="{6066094D-7100-41AC-AA34-2CA64AA22464}" dt="2019-10-03T01:01:50.402" v="3586"/>
          <ac:graphicFrameMkLst>
            <pc:docMk/>
            <pc:sldMk cId="1977009700" sldId="281"/>
            <ac:graphicFrameMk id="18" creationId="{3AE18A4C-3F4A-4EFD-ADDA-2EC5999EFF8A}"/>
          </ac:graphicFrameMkLst>
        </pc:graphicFrameChg>
      </pc:sldChg>
    </pc:docChg>
  </pc:docChgLst>
  <pc:docChgLst>
    <pc:chgData name="Finn Spencer" userId="547887b9-c85a-4d1b-ad34-4087dce20993" providerId="ADAL" clId="{C5BD9E84-B337-41CB-A20B-435FB9A4A5DD}"/>
    <pc:docChg chg="custSel modSld">
      <pc:chgData name="Finn Spencer" userId="547887b9-c85a-4d1b-ad34-4087dce20993" providerId="ADAL" clId="{C5BD9E84-B337-41CB-A20B-435FB9A4A5DD}" dt="2020-01-21T00:58:48.641" v="656" actId="313"/>
      <pc:docMkLst>
        <pc:docMk/>
      </pc:docMkLst>
      <pc:sldChg chg="modSp">
        <pc:chgData name="Finn Spencer" userId="547887b9-c85a-4d1b-ad34-4087dce20993" providerId="ADAL" clId="{C5BD9E84-B337-41CB-A20B-435FB9A4A5DD}" dt="2020-01-20T01:12:01.336" v="520" actId="20577"/>
        <pc:sldMkLst>
          <pc:docMk/>
          <pc:sldMk cId="1489219734" sldId="305"/>
        </pc:sldMkLst>
        <pc:graphicFrameChg chg="modGraphic">
          <ac:chgData name="Finn Spencer" userId="547887b9-c85a-4d1b-ad34-4087dce20993" providerId="ADAL" clId="{C5BD9E84-B337-41CB-A20B-435FB9A4A5DD}" dt="2020-01-20T01:12:01.336" v="520" actId="20577"/>
          <ac:graphicFrameMkLst>
            <pc:docMk/>
            <pc:sldMk cId="1489219734" sldId="305"/>
            <ac:graphicFrameMk id="6" creationId="{70D770D4-DF7D-4F9F-B764-DCF35D8D068A}"/>
          </ac:graphicFrameMkLst>
        </pc:graphicFrameChg>
      </pc:sldChg>
      <pc:sldChg chg="modSp">
        <pc:chgData name="Finn Spencer" userId="547887b9-c85a-4d1b-ad34-4087dce20993" providerId="ADAL" clId="{C5BD9E84-B337-41CB-A20B-435FB9A4A5DD}" dt="2020-01-20T01:09:05.599" v="332" actId="20577"/>
        <pc:sldMkLst>
          <pc:docMk/>
          <pc:sldMk cId="1452089352" sldId="328"/>
        </pc:sldMkLst>
        <pc:graphicFrameChg chg="modGraphic">
          <ac:chgData name="Finn Spencer" userId="547887b9-c85a-4d1b-ad34-4087dce20993" providerId="ADAL" clId="{C5BD9E84-B337-41CB-A20B-435FB9A4A5DD}" dt="2020-01-20T01:09:05.599" v="332" actId="20577"/>
          <ac:graphicFrameMkLst>
            <pc:docMk/>
            <pc:sldMk cId="1452089352" sldId="328"/>
            <ac:graphicFrameMk id="6" creationId="{70D770D4-DF7D-4F9F-B764-DCF35D8D068A}"/>
          </ac:graphicFrameMkLst>
        </pc:graphicFrameChg>
      </pc:sldChg>
      <pc:sldChg chg="modSp">
        <pc:chgData name="Finn Spencer" userId="547887b9-c85a-4d1b-ad34-4087dce20993" providerId="ADAL" clId="{C5BD9E84-B337-41CB-A20B-435FB9A4A5DD}" dt="2020-01-20T00:41:48.049" v="133" actId="20577"/>
        <pc:sldMkLst>
          <pc:docMk/>
          <pc:sldMk cId="930255536" sldId="331"/>
        </pc:sldMkLst>
        <pc:spChg chg="mod">
          <ac:chgData name="Finn Spencer" userId="547887b9-c85a-4d1b-ad34-4087dce20993" providerId="ADAL" clId="{C5BD9E84-B337-41CB-A20B-435FB9A4A5DD}" dt="2020-01-20T00:36:30.223" v="10" actId="20577"/>
          <ac:spMkLst>
            <pc:docMk/>
            <pc:sldMk cId="930255536" sldId="331"/>
            <ac:spMk id="21" creationId="{84D26C95-0D26-477D-B7B3-62B53C1C0D05}"/>
          </ac:spMkLst>
        </pc:spChg>
        <pc:spChg chg="mod">
          <ac:chgData name="Finn Spencer" userId="547887b9-c85a-4d1b-ad34-4087dce20993" providerId="ADAL" clId="{C5BD9E84-B337-41CB-A20B-435FB9A4A5DD}" dt="2020-01-20T00:36:13.528" v="6" actId="20577"/>
          <ac:spMkLst>
            <pc:docMk/>
            <pc:sldMk cId="930255536" sldId="331"/>
            <ac:spMk id="22" creationId="{4DA3C4A3-6A26-46F7-84DC-2D95E5DCE0C2}"/>
          </ac:spMkLst>
        </pc:spChg>
        <pc:spChg chg="mod">
          <ac:chgData name="Finn Spencer" userId="547887b9-c85a-4d1b-ad34-4087dce20993" providerId="ADAL" clId="{C5BD9E84-B337-41CB-A20B-435FB9A4A5DD}" dt="2020-01-20T00:37:22.031" v="35" actId="20577"/>
          <ac:spMkLst>
            <pc:docMk/>
            <pc:sldMk cId="930255536" sldId="331"/>
            <ac:spMk id="23" creationId="{1750F693-4E07-4B0D-9A76-A8F05C1D8B57}"/>
          </ac:spMkLst>
        </pc:spChg>
        <pc:spChg chg="mod">
          <ac:chgData name="Finn Spencer" userId="547887b9-c85a-4d1b-ad34-4087dce20993" providerId="ADAL" clId="{C5BD9E84-B337-41CB-A20B-435FB9A4A5DD}" dt="2020-01-20T00:37:50.176" v="47" actId="20577"/>
          <ac:spMkLst>
            <pc:docMk/>
            <pc:sldMk cId="930255536" sldId="331"/>
            <ac:spMk id="24" creationId="{819B5914-E159-4308-89F8-E54BB8837059}"/>
          </ac:spMkLst>
        </pc:spChg>
        <pc:spChg chg="mod">
          <ac:chgData name="Finn Spencer" userId="547887b9-c85a-4d1b-ad34-4087dce20993" providerId="ADAL" clId="{C5BD9E84-B337-41CB-A20B-435FB9A4A5DD}" dt="2020-01-20T00:38:34.584" v="59" actId="20577"/>
          <ac:spMkLst>
            <pc:docMk/>
            <pc:sldMk cId="930255536" sldId="331"/>
            <ac:spMk id="25" creationId="{3B919797-0749-4059-A691-7AE972B87884}"/>
          </ac:spMkLst>
        </pc:spChg>
        <pc:spChg chg="mod">
          <ac:chgData name="Finn Spencer" userId="547887b9-c85a-4d1b-ad34-4087dce20993" providerId="ADAL" clId="{C5BD9E84-B337-41CB-A20B-435FB9A4A5DD}" dt="2020-01-20T00:38:54.160" v="69" actId="20577"/>
          <ac:spMkLst>
            <pc:docMk/>
            <pc:sldMk cId="930255536" sldId="331"/>
            <ac:spMk id="26" creationId="{32D7479E-7364-4A09-88E0-C34B749E70E4}"/>
          </ac:spMkLst>
        </pc:spChg>
        <pc:spChg chg="mod">
          <ac:chgData name="Finn Spencer" userId="547887b9-c85a-4d1b-ad34-4087dce20993" providerId="ADAL" clId="{C5BD9E84-B337-41CB-A20B-435FB9A4A5DD}" dt="2020-01-20T00:39:17.224" v="83" actId="20577"/>
          <ac:spMkLst>
            <pc:docMk/>
            <pc:sldMk cId="930255536" sldId="331"/>
            <ac:spMk id="27" creationId="{12DC836F-7CDA-46A1-A1A1-4769F229285D}"/>
          </ac:spMkLst>
        </pc:spChg>
        <pc:spChg chg="mod">
          <ac:chgData name="Finn Spencer" userId="547887b9-c85a-4d1b-ad34-4087dce20993" providerId="ADAL" clId="{C5BD9E84-B337-41CB-A20B-435FB9A4A5DD}" dt="2020-01-20T00:39:39.688" v="103" actId="20577"/>
          <ac:spMkLst>
            <pc:docMk/>
            <pc:sldMk cId="930255536" sldId="331"/>
            <ac:spMk id="28" creationId="{09245DA6-6D0F-420F-A51C-48A2717B1EF4}"/>
          </ac:spMkLst>
        </pc:spChg>
        <pc:spChg chg="mod">
          <ac:chgData name="Finn Spencer" userId="547887b9-c85a-4d1b-ad34-4087dce20993" providerId="ADAL" clId="{C5BD9E84-B337-41CB-A20B-435FB9A4A5DD}" dt="2020-01-20T00:40:51.223" v="123" actId="20577"/>
          <ac:spMkLst>
            <pc:docMk/>
            <pc:sldMk cId="930255536" sldId="331"/>
            <ac:spMk id="30" creationId="{6AFF9EC5-EC0E-43BB-B057-87BA2F8BD1B7}"/>
          </ac:spMkLst>
        </pc:spChg>
        <pc:spChg chg="mod">
          <ac:chgData name="Finn Spencer" userId="547887b9-c85a-4d1b-ad34-4087dce20993" providerId="ADAL" clId="{C5BD9E84-B337-41CB-A20B-435FB9A4A5DD}" dt="2020-01-20T00:40:09.248" v="113" actId="20577"/>
          <ac:spMkLst>
            <pc:docMk/>
            <pc:sldMk cId="930255536" sldId="331"/>
            <ac:spMk id="31" creationId="{75E7056C-185E-42B1-B024-F7BFE35A71B3}"/>
          </ac:spMkLst>
        </pc:spChg>
        <pc:spChg chg="mod">
          <ac:chgData name="Finn Spencer" userId="547887b9-c85a-4d1b-ad34-4087dce20993" providerId="ADAL" clId="{C5BD9E84-B337-41CB-A20B-435FB9A4A5DD}" dt="2020-01-20T00:41:48.049" v="133" actId="20577"/>
          <ac:spMkLst>
            <pc:docMk/>
            <pc:sldMk cId="930255536" sldId="331"/>
            <ac:spMk id="32" creationId="{E724BE40-D7AF-4D4F-9100-DE1AF20D1BCF}"/>
          </ac:spMkLst>
        </pc:spChg>
      </pc:sldChg>
      <pc:sldChg chg="modSp">
        <pc:chgData name="Finn Spencer" userId="547887b9-c85a-4d1b-ad34-4087dce20993" providerId="ADAL" clId="{C5BD9E84-B337-41CB-A20B-435FB9A4A5DD}" dt="2020-01-21T00:58:48.641" v="656" actId="313"/>
        <pc:sldMkLst>
          <pc:docMk/>
          <pc:sldMk cId="3250481288" sldId="332"/>
        </pc:sldMkLst>
        <pc:spChg chg="mod">
          <ac:chgData name="Finn Spencer" userId="547887b9-c85a-4d1b-ad34-4087dce20993" providerId="ADAL" clId="{C5BD9E84-B337-41CB-A20B-435FB9A4A5DD}" dt="2020-01-21T00:58:48.641" v="656" actId="313"/>
          <ac:spMkLst>
            <pc:docMk/>
            <pc:sldMk cId="3250481288" sldId="332"/>
            <ac:spMk id="17" creationId="{5AE9912C-98EA-4128-BAF0-91C8BAB6E99F}"/>
          </ac:spMkLst>
        </pc:spChg>
      </pc:sldChg>
      <pc:sldChg chg="modSp">
        <pc:chgData name="Finn Spencer" userId="547887b9-c85a-4d1b-ad34-4087dce20993" providerId="ADAL" clId="{C5BD9E84-B337-41CB-A20B-435FB9A4A5DD}" dt="2020-01-20T01:20:46.624" v="655" actId="20577"/>
        <pc:sldMkLst>
          <pc:docMk/>
          <pc:sldMk cId="3678509132" sldId="333"/>
        </pc:sldMkLst>
        <pc:graphicFrameChg chg="modGraphic">
          <ac:chgData name="Finn Spencer" userId="547887b9-c85a-4d1b-ad34-4087dce20993" providerId="ADAL" clId="{C5BD9E84-B337-41CB-A20B-435FB9A4A5DD}" dt="2020-01-20T01:20:46.624" v="655" actId="20577"/>
          <ac:graphicFrameMkLst>
            <pc:docMk/>
            <pc:sldMk cId="3678509132" sldId="333"/>
            <ac:graphicFrameMk id="6" creationId="{70D770D4-DF7D-4F9F-B764-DCF35D8D068A}"/>
          </ac:graphicFrameMkLst>
        </pc:graphicFrameChg>
      </pc:sldChg>
    </pc:docChg>
  </pc:docChgLst>
  <pc:docChgLst>
    <pc:chgData name="Stephen Honegger" userId="1b118b49-a315-49ab-ae75-6912d743057b" providerId="ADAL" clId="{43248E01-2ECF-4CF2-8563-8391DFAE5513}"/>
    <pc:docChg chg="undo custSel modSld">
      <pc:chgData name="Stephen Honegger" userId="1b118b49-a315-49ab-ae75-6912d743057b" providerId="ADAL" clId="{43248E01-2ECF-4CF2-8563-8391DFAE5513}" dt="2020-01-20T03:56:36.407" v="497"/>
      <pc:docMkLst>
        <pc:docMk/>
      </pc:docMkLst>
      <pc:sldChg chg="modSp addCm modCm">
        <pc:chgData name="Stephen Honegger" userId="1b118b49-a315-49ab-ae75-6912d743057b" providerId="ADAL" clId="{43248E01-2ECF-4CF2-8563-8391DFAE5513}" dt="2020-01-20T02:52:25.374" v="8"/>
        <pc:sldMkLst>
          <pc:docMk/>
          <pc:sldMk cId="0" sldId="257"/>
        </pc:sldMkLst>
        <pc:spChg chg="mod">
          <ac:chgData name="Stephen Honegger" userId="1b118b49-a315-49ab-ae75-6912d743057b" providerId="ADAL" clId="{43248E01-2ECF-4CF2-8563-8391DFAE5513}" dt="2020-01-20T02:48:35.444" v="4" actId="6549"/>
          <ac:spMkLst>
            <pc:docMk/>
            <pc:sldMk cId="0" sldId="257"/>
            <ac:spMk id="213" creationId="{00000000-0000-0000-0000-000000000000}"/>
          </ac:spMkLst>
        </pc:spChg>
      </pc:sldChg>
      <pc:sldChg chg="modSp addCm modCm">
        <pc:chgData name="Stephen Honegger" userId="1b118b49-a315-49ab-ae75-6912d743057b" providerId="ADAL" clId="{43248E01-2ECF-4CF2-8563-8391DFAE5513}" dt="2020-01-20T02:55:04.310" v="29" actId="255"/>
        <pc:sldMkLst>
          <pc:docMk/>
          <pc:sldMk cId="1977009700" sldId="281"/>
        </pc:sldMkLst>
        <pc:spChg chg="mod">
          <ac:chgData name="Stephen Honegger" userId="1b118b49-a315-49ab-ae75-6912d743057b" providerId="ADAL" clId="{43248E01-2ECF-4CF2-8563-8391DFAE5513}" dt="2020-01-20T02:54:04.045" v="26" actId="20577"/>
          <ac:spMkLst>
            <pc:docMk/>
            <pc:sldMk cId="1977009700" sldId="281"/>
            <ac:spMk id="17" creationId="{5AE9912C-98EA-4128-BAF0-91C8BAB6E99F}"/>
          </ac:spMkLst>
        </pc:spChg>
        <pc:graphicFrameChg chg="modGraphic">
          <ac:chgData name="Stephen Honegger" userId="1b118b49-a315-49ab-ae75-6912d743057b" providerId="ADAL" clId="{43248E01-2ECF-4CF2-8563-8391DFAE5513}" dt="2020-01-20T02:55:04.310" v="29" actId="255"/>
          <ac:graphicFrameMkLst>
            <pc:docMk/>
            <pc:sldMk cId="1977009700" sldId="281"/>
            <ac:graphicFrameMk id="6" creationId="{70D770D4-DF7D-4F9F-B764-DCF35D8D068A}"/>
          </ac:graphicFrameMkLst>
        </pc:graphicFrameChg>
      </pc:sldChg>
      <pc:sldChg chg="modSp">
        <pc:chgData name="Stephen Honegger" userId="1b118b49-a315-49ab-ae75-6912d743057b" providerId="ADAL" clId="{43248E01-2ECF-4CF2-8563-8391DFAE5513}" dt="2020-01-20T02:56:34.308" v="38" actId="20577"/>
        <pc:sldMkLst>
          <pc:docMk/>
          <pc:sldMk cId="1489219734" sldId="305"/>
        </pc:sldMkLst>
        <pc:graphicFrameChg chg="modGraphic">
          <ac:chgData name="Stephen Honegger" userId="1b118b49-a315-49ab-ae75-6912d743057b" providerId="ADAL" clId="{43248E01-2ECF-4CF2-8563-8391DFAE5513}" dt="2020-01-20T02:56:34.308" v="38" actId="20577"/>
          <ac:graphicFrameMkLst>
            <pc:docMk/>
            <pc:sldMk cId="1489219734" sldId="305"/>
            <ac:graphicFrameMk id="6" creationId="{70D770D4-DF7D-4F9F-B764-DCF35D8D068A}"/>
          </ac:graphicFrameMkLst>
        </pc:graphicFrameChg>
      </pc:sldChg>
      <pc:sldChg chg="modSp addCm modCm">
        <pc:chgData name="Stephen Honegger" userId="1b118b49-a315-49ab-ae75-6912d743057b" providerId="ADAL" clId="{43248E01-2ECF-4CF2-8563-8391DFAE5513}" dt="2020-01-20T03:35:00.180" v="232"/>
        <pc:sldMkLst>
          <pc:docMk/>
          <pc:sldMk cId="1489563582" sldId="306"/>
        </pc:sldMkLst>
        <pc:spChg chg="mod">
          <ac:chgData name="Stephen Honegger" userId="1b118b49-a315-49ab-ae75-6912d743057b" providerId="ADAL" clId="{43248E01-2ECF-4CF2-8563-8391DFAE5513}" dt="2020-01-20T03:34:34.246" v="230" actId="6549"/>
          <ac:spMkLst>
            <pc:docMk/>
            <pc:sldMk cId="1489563582" sldId="306"/>
            <ac:spMk id="17" creationId="{5AE9912C-98EA-4128-BAF0-91C8BAB6E99F}"/>
          </ac:spMkLst>
        </pc:spChg>
      </pc:sldChg>
      <pc:sldChg chg="modSp">
        <pc:chgData name="Stephen Honegger" userId="1b118b49-a315-49ab-ae75-6912d743057b" providerId="ADAL" clId="{43248E01-2ECF-4CF2-8563-8391DFAE5513}" dt="2020-01-20T03:30:51.011" v="120" actId="20577"/>
        <pc:sldMkLst>
          <pc:docMk/>
          <pc:sldMk cId="3288586547" sldId="310"/>
        </pc:sldMkLst>
        <pc:spChg chg="mod">
          <ac:chgData name="Stephen Honegger" userId="1b118b49-a315-49ab-ae75-6912d743057b" providerId="ADAL" clId="{43248E01-2ECF-4CF2-8563-8391DFAE5513}" dt="2020-01-20T03:30:51.011" v="120" actId="20577"/>
          <ac:spMkLst>
            <pc:docMk/>
            <pc:sldMk cId="3288586547" sldId="310"/>
            <ac:spMk id="17" creationId="{5AE9912C-98EA-4128-BAF0-91C8BAB6E99F}"/>
          </ac:spMkLst>
        </pc:spChg>
      </pc:sldChg>
      <pc:sldChg chg="modSp">
        <pc:chgData name="Stephen Honegger" userId="1b118b49-a315-49ab-ae75-6912d743057b" providerId="ADAL" clId="{43248E01-2ECF-4CF2-8563-8391DFAE5513}" dt="2020-01-20T03:31:58.006" v="156" actId="20577"/>
        <pc:sldMkLst>
          <pc:docMk/>
          <pc:sldMk cId="2613222094" sldId="311"/>
        </pc:sldMkLst>
        <pc:spChg chg="mod">
          <ac:chgData name="Stephen Honegger" userId="1b118b49-a315-49ab-ae75-6912d743057b" providerId="ADAL" clId="{43248E01-2ECF-4CF2-8563-8391DFAE5513}" dt="2020-01-20T03:31:58.006" v="156" actId="20577"/>
          <ac:spMkLst>
            <pc:docMk/>
            <pc:sldMk cId="2613222094" sldId="311"/>
            <ac:spMk id="8" creationId="{F5FAA9CF-428C-46C2-89F1-30FBB174100C}"/>
          </ac:spMkLst>
        </pc:spChg>
      </pc:sldChg>
      <pc:sldChg chg="modSp addCm modCm">
        <pc:chgData name="Stephen Honegger" userId="1b118b49-a315-49ab-ae75-6912d743057b" providerId="ADAL" clId="{43248E01-2ECF-4CF2-8563-8391DFAE5513}" dt="2020-01-20T03:45:20.428" v="370"/>
        <pc:sldMkLst>
          <pc:docMk/>
          <pc:sldMk cId="3767910886" sldId="312"/>
        </pc:sldMkLst>
        <pc:spChg chg="mod">
          <ac:chgData name="Stephen Honegger" userId="1b118b49-a315-49ab-ae75-6912d743057b" providerId="ADAL" clId="{43248E01-2ECF-4CF2-8563-8391DFAE5513}" dt="2020-01-20T03:42:29.010" v="364" actId="20577"/>
          <ac:spMkLst>
            <pc:docMk/>
            <pc:sldMk cId="3767910886" sldId="312"/>
            <ac:spMk id="17" creationId="{5AE9912C-98EA-4128-BAF0-91C8BAB6E99F}"/>
          </ac:spMkLst>
        </pc:spChg>
      </pc:sldChg>
      <pc:sldChg chg="modSp">
        <pc:chgData name="Stephen Honegger" userId="1b118b49-a315-49ab-ae75-6912d743057b" providerId="ADAL" clId="{43248E01-2ECF-4CF2-8563-8391DFAE5513}" dt="2020-01-20T03:47:13.372" v="401" actId="6549"/>
        <pc:sldMkLst>
          <pc:docMk/>
          <pc:sldMk cId="1701085422" sldId="313"/>
        </pc:sldMkLst>
        <pc:spChg chg="mod">
          <ac:chgData name="Stephen Honegger" userId="1b118b49-a315-49ab-ae75-6912d743057b" providerId="ADAL" clId="{43248E01-2ECF-4CF2-8563-8391DFAE5513}" dt="2020-01-20T03:47:13.372" v="401" actId="6549"/>
          <ac:spMkLst>
            <pc:docMk/>
            <pc:sldMk cId="1701085422" sldId="313"/>
            <ac:spMk id="8" creationId="{F5FAA9CF-428C-46C2-89F1-30FBB174100C}"/>
          </ac:spMkLst>
        </pc:spChg>
      </pc:sldChg>
      <pc:sldChg chg="addCm modCm">
        <pc:chgData name="Stephen Honegger" userId="1b118b49-a315-49ab-ae75-6912d743057b" providerId="ADAL" clId="{43248E01-2ECF-4CF2-8563-8391DFAE5513}" dt="2020-01-20T03:56:36.407" v="497"/>
        <pc:sldMkLst>
          <pc:docMk/>
          <pc:sldMk cId="257061606" sldId="314"/>
        </pc:sldMkLst>
      </pc:sldChg>
      <pc:sldChg chg="modSp addCm delCm modCm">
        <pc:chgData name="Stephen Honegger" userId="1b118b49-a315-49ab-ae75-6912d743057b" providerId="ADAL" clId="{43248E01-2ECF-4CF2-8563-8391DFAE5513}" dt="2020-01-20T03:54:31.668" v="495"/>
        <pc:sldMkLst>
          <pc:docMk/>
          <pc:sldMk cId="918821293" sldId="315"/>
        </pc:sldMkLst>
        <pc:spChg chg="mod">
          <ac:chgData name="Stephen Honegger" userId="1b118b49-a315-49ab-ae75-6912d743057b" providerId="ADAL" clId="{43248E01-2ECF-4CF2-8563-8391DFAE5513}" dt="2020-01-20T03:54:11.471" v="492" actId="20577"/>
          <ac:spMkLst>
            <pc:docMk/>
            <pc:sldMk cId="918821293" sldId="315"/>
            <ac:spMk id="9" creationId="{2AB39BD9-DD2E-464E-A436-52B299CC75E4}"/>
          </ac:spMkLst>
        </pc:spChg>
      </pc:sldChg>
      <pc:sldChg chg="modSp addCm delCm modCm">
        <pc:chgData name="Stephen Honegger" userId="1b118b49-a315-49ab-ae75-6912d743057b" providerId="ADAL" clId="{43248E01-2ECF-4CF2-8563-8391DFAE5513}" dt="2020-01-20T03:29:44.474" v="115" actId="1592"/>
        <pc:sldMkLst>
          <pc:docMk/>
          <pc:sldMk cId="1158235311" sldId="316"/>
        </pc:sldMkLst>
        <pc:spChg chg="mod">
          <ac:chgData name="Stephen Honegger" userId="1b118b49-a315-49ab-ae75-6912d743057b" providerId="ADAL" clId="{43248E01-2ECF-4CF2-8563-8391DFAE5513}" dt="2020-01-20T03:04:36.857" v="112" actId="20577"/>
          <ac:spMkLst>
            <pc:docMk/>
            <pc:sldMk cId="1158235311" sldId="316"/>
            <ac:spMk id="17" creationId="{5AE9912C-98EA-4128-BAF0-91C8BAB6E99F}"/>
          </ac:spMkLst>
        </pc:spChg>
      </pc:sldChg>
      <pc:sldChg chg="modSp">
        <pc:chgData name="Stephen Honegger" userId="1b118b49-a315-49ab-ae75-6912d743057b" providerId="ADAL" clId="{43248E01-2ECF-4CF2-8563-8391DFAE5513}" dt="2020-01-20T03:29:58.543" v="117" actId="6549"/>
        <pc:sldMkLst>
          <pc:docMk/>
          <pc:sldMk cId="1766053247" sldId="317"/>
        </pc:sldMkLst>
        <pc:spChg chg="mod">
          <ac:chgData name="Stephen Honegger" userId="1b118b49-a315-49ab-ae75-6912d743057b" providerId="ADAL" clId="{43248E01-2ECF-4CF2-8563-8391DFAE5513}" dt="2020-01-20T03:29:58.543" v="117" actId="6549"/>
          <ac:spMkLst>
            <pc:docMk/>
            <pc:sldMk cId="1766053247" sldId="317"/>
            <ac:spMk id="8" creationId="{F5FAA9CF-428C-46C2-89F1-30FBB174100C}"/>
          </ac:spMkLst>
        </pc:spChg>
      </pc:sldChg>
      <pc:sldChg chg="modSp">
        <pc:chgData name="Stephen Honegger" userId="1b118b49-a315-49ab-ae75-6912d743057b" providerId="ADAL" clId="{43248E01-2ECF-4CF2-8563-8391DFAE5513}" dt="2020-01-20T03:48:08.402" v="412" actId="20577"/>
        <pc:sldMkLst>
          <pc:docMk/>
          <pc:sldMk cId="2572895293" sldId="318"/>
        </pc:sldMkLst>
        <pc:spChg chg="mod">
          <ac:chgData name="Stephen Honegger" userId="1b118b49-a315-49ab-ae75-6912d743057b" providerId="ADAL" clId="{43248E01-2ECF-4CF2-8563-8391DFAE5513}" dt="2020-01-20T03:48:08.402" v="412" actId="20577"/>
          <ac:spMkLst>
            <pc:docMk/>
            <pc:sldMk cId="2572895293" sldId="318"/>
            <ac:spMk id="17" creationId="{5AE9912C-98EA-4128-BAF0-91C8BAB6E99F}"/>
          </ac:spMkLst>
        </pc:spChg>
      </pc:sldChg>
      <pc:sldChg chg="modSp">
        <pc:chgData name="Stephen Honegger" userId="1b118b49-a315-49ab-ae75-6912d743057b" providerId="ADAL" clId="{43248E01-2ECF-4CF2-8563-8391DFAE5513}" dt="2020-01-20T03:49:08.868" v="430" actId="20577"/>
        <pc:sldMkLst>
          <pc:docMk/>
          <pc:sldMk cId="3443454182" sldId="319"/>
        </pc:sldMkLst>
        <pc:spChg chg="mod">
          <ac:chgData name="Stephen Honegger" userId="1b118b49-a315-49ab-ae75-6912d743057b" providerId="ADAL" clId="{43248E01-2ECF-4CF2-8563-8391DFAE5513}" dt="2020-01-20T03:49:08.868" v="430" actId="20577"/>
          <ac:spMkLst>
            <pc:docMk/>
            <pc:sldMk cId="3443454182" sldId="319"/>
            <ac:spMk id="8" creationId="{F5FAA9CF-428C-46C2-89F1-30FBB174100C}"/>
          </ac:spMkLst>
        </pc:spChg>
      </pc:sldChg>
      <pc:sldChg chg="modSp">
        <pc:chgData name="Stephen Honegger" userId="1b118b49-a315-49ab-ae75-6912d743057b" providerId="ADAL" clId="{43248E01-2ECF-4CF2-8563-8391DFAE5513}" dt="2020-01-20T03:50:29.481" v="438" actId="6549"/>
        <pc:sldMkLst>
          <pc:docMk/>
          <pc:sldMk cId="3438693093" sldId="321"/>
        </pc:sldMkLst>
        <pc:spChg chg="mod">
          <ac:chgData name="Stephen Honegger" userId="1b118b49-a315-49ab-ae75-6912d743057b" providerId="ADAL" clId="{43248E01-2ECF-4CF2-8563-8391DFAE5513}" dt="2020-01-20T03:50:29.481" v="438" actId="6549"/>
          <ac:spMkLst>
            <pc:docMk/>
            <pc:sldMk cId="3438693093" sldId="321"/>
            <ac:spMk id="8" creationId="{F5FAA9CF-428C-46C2-89F1-30FBB174100C}"/>
          </ac:spMkLst>
        </pc:spChg>
      </pc:sldChg>
      <pc:sldChg chg="modSp">
        <pc:chgData name="Stephen Honegger" userId="1b118b49-a315-49ab-ae75-6912d743057b" providerId="ADAL" clId="{43248E01-2ECF-4CF2-8563-8391DFAE5513}" dt="2020-01-20T03:51:27.145" v="442" actId="20577"/>
        <pc:sldMkLst>
          <pc:docMk/>
          <pc:sldMk cId="3523741602" sldId="322"/>
        </pc:sldMkLst>
        <pc:spChg chg="mod">
          <ac:chgData name="Stephen Honegger" userId="1b118b49-a315-49ab-ae75-6912d743057b" providerId="ADAL" clId="{43248E01-2ECF-4CF2-8563-8391DFAE5513}" dt="2020-01-20T03:51:27.145" v="442" actId="20577"/>
          <ac:spMkLst>
            <pc:docMk/>
            <pc:sldMk cId="3523741602" sldId="322"/>
            <ac:spMk id="17" creationId="{5AE9912C-98EA-4128-BAF0-91C8BAB6E99F}"/>
          </ac:spMkLst>
        </pc:spChg>
      </pc:sldChg>
      <pc:sldChg chg="addCm modCm">
        <pc:chgData name="Stephen Honegger" userId="1b118b49-a315-49ab-ae75-6912d743057b" providerId="ADAL" clId="{43248E01-2ECF-4CF2-8563-8391DFAE5513}" dt="2020-01-20T03:51:57.709" v="444"/>
        <pc:sldMkLst>
          <pc:docMk/>
          <pc:sldMk cId="95987324" sldId="323"/>
        </pc:sldMkLst>
      </pc:sldChg>
      <pc:sldChg chg="modSp addCm modCm">
        <pc:chgData name="Stephen Honegger" userId="1b118b49-a315-49ab-ae75-6912d743057b" providerId="ADAL" clId="{43248E01-2ECF-4CF2-8563-8391DFAE5513}" dt="2020-01-20T03:04:23.523" v="109"/>
        <pc:sldMkLst>
          <pc:docMk/>
          <pc:sldMk cId="767455476" sldId="325"/>
        </pc:sldMkLst>
        <pc:spChg chg="mod">
          <ac:chgData name="Stephen Honegger" userId="1b118b49-a315-49ab-ae75-6912d743057b" providerId="ADAL" clId="{43248E01-2ECF-4CF2-8563-8391DFAE5513}" dt="2020-01-20T03:04:05.504" v="107" actId="6549"/>
          <ac:spMkLst>
            <pc:docMk/>
            <pc:sldMk cId="767455476" sldId="325"/>
            <ac:spMk id="8" creationId="{F5FAA9CF-428C-46C2-89F1-30FBB174100C}"/>
          </ac:spMkLst>
        </pc:spChg>
      </pc:sldChg>
      <pc:sldChg chg="addSp delSp modSp addCm modCm">
        <pc:chgData name="Stephen Honegger" userId="1b118b49-a315-49ab-ae75-6912d743057b" providerId="ADAL" clId="{43248E01-2ECF-4CF2-8563-8391DFAE5513}" dt="2020-01-20T03:37:46.920" v="285"/>
        <pc:sldMkLst>
          <pc:docMk/>
          <pc:sldMk cId="2480760559" sldId="326"/>
        </pc:sldMkLst>
        <pc:spChg chg="mod">
          <ac:chgData name="Stephen Honegger" userId="1b118b49-a315-49ab-ae75-6912d743057b" providerId="ADAL" clId="{43248E01-2ECF-4CF2-8563-8391DFAE5513}" dt="2020-01-20T03:35:54.625" v="248" actId="20577"/>
          <ac:spMkLst>
            <pc:docMk/>
            <pc:sldMk cId="2480760559" sldId="326"/>
            <ac:spMk id="17" creationId="{5AE9912C-98EA-4128-BAF0-91C8BAB6E99F}"/>
          </ac:spMkLst>
        </pc:spChg>
        <pc:graphicFrameChg chg="mod modGraphic">
          <ac:chgData name="Stephen Honegger" userId="1b118b49-a315-49ab-ae75-6912d743057b" providerId="ADAL" clId="{43248E01-2ECF-4CF2-8563-8391DFAE5513}" dt="2020-01-20T03:37:15.265" v="264" actId="1076"/>
          <ac:graphicFrameMkLst>
            <pc:docMk/>
            <pc:sldMk cId="2480760559" sldId="326"/>
            <ac:graphicFrameMk id="8" creationId="{14E80E7F-C859-4B3E-98E5-7AA81C0ECB45}"/>
          </ac:graphicFrameMkLst>
        </pc:graphicFrameChg>
        <pc:graphicFrameChg chg="add del mod">
          <ac:chgData name="Stephen Honegger" userId="1b118b49-a315-49ab-ae75-6912d743057b" providerId="ADAL" clId="{43248E01-2ECF-4CF2-8563-8391DFAE5513}" dt="2020-01-20T03:37:08.308" v="263" actId="478"/>
          <ac:graphicFrameMkLst>
            <pc:docMk/>
            <pc:sldMk cId="2480760559" sldId="326"/>
            <ac:graphicFrameMk id="10" creationId="{3E64FF26-F4E7-4BC9-934E-A744B5BE15D6}"/>
          </ac:graphicFrameMkLst>
        </pc:graphicFrameChg>
        <pc:graphicFrameChg chg="add mod modGraphic">
          <ac:chgData name="Stephen Honegger" userId="1b118b49-a315-49ab-ae75-6912d743057b" providerId="ADAL" clId="{43248E01-2ECF-4CF2-8563-8391DFAE5513}" dt="2020-01-20T03:37:30.416" v="283" actId="20577"/>
          <ac:graphicFrameMkLst>
            <pc:docMk/>
            <pc:sldMk cId="2480760559" sldId="326"/>
            <ac:graphicFrameMk id="11" creationId="{B2B13CA3-CBE2-4FBF-B94E-135C8DC8610F}"/>
          </ac:graphicFrameMkLst>
        </pc:graphicFrameChg>
      </pc:sldChg>
      <pc:sldChg chg="modSp addCm modCm">
        <pc:chgData name="Stephen Honegger" userId="1b118b49-a315-49ab-ae75-6912d743057b" providerId="ADAL" clId="{43248E01-2ECF-4CF2-8563-8391DFAE5513}" dt="2020-01-20T03:41:52.439" v="361"/>
        <pc:sldMkLst>
          <pc:docMk/>
          <pc:sldMk cId="587695987" sldId="327"/>
        </pc:sldMkLst>
        <pc:spChg chg="mod">
          <ac:chgData name="Stephen Honegger" userId="1b118b49-a315-49ab-ae75-6912d743057b" providerId="ADAL" clId="{43248E01-2ECF-4CF2-8563-8391DFAE5513}" dt="2020-01-20T03:41:06.399" v="359" actId="6549"/>
          <ac:spMkLst>
            <pc:docMk/>
            <pc:sldMk cId="587695987" sldId="327"/>
            <ac:spMk id="8" creationId="{F5FAA9CF-428C-46C2-89F1-30FBB174100C}"/>
          </ac:spMkLst>
        </pc:spChg>
      </pc:sldChg>
      <pc:sldChg chg="modSp addCm modCm">
        <pc:chgData name="Stephen Honegger" userId="1b118b49-a315-49ab-ae75-6912d743057b" providerId="ADAL" clId="{43248E01-2ECF-4CF2-8563-8391DFAE5513}" dt="2020-01-20T03:01:09.915" v="71"/>
        <pc:sldMkLst>
          <pc:docMk/>
          <pc:sldMk cId="3195909893" sldId="330"/>
        </pc:sldMkLst>
        <pc:spChg chg="mod">
          <ac:chgData name="Stephen Honegger" userId="1b118b49-a315-49ab-ae75-6912d743057b" providerId="ADAL" clId="{43248E01-2ECF-4CF2-8563-8391DFAE5513}" dt="2020-01-20T03:00:56.410" v="69" actId="313"/>
          <ac:spMkLst>
            <pc:docMk/>
            <pc:sldMk cId="3195909893" sldId="330"/>
            <ac:spMk id="17" creationId="{5AE9912C-98EA-4128-BAF0-91C8BAB6E99F}"/>
          </ac:spMkLst>
        </pc:spChg>
      </pc:sldChg>
      <pc:sldChg chg="modSp">
        <pc:chgData name="Stephen Honegger" userId="1b118b49-a315-49ab-ae75-6912d743057b" providerId="ADAL" clId="{43248E01-2ECF-4CF2-8563-8391DFAE5513}" dt="2020-01-20T03:02:01.020" v="78" actId="20577"/>
        <pc:sldMkLst>
          <pc:docMk/>
          <pc:sldMk cId="3250481288" sldId="332"/>
        </pc:sldMkLst>
        <pc:spChg chg="mod">
          <ac:chgData name="Stephen Honegger" userId="1b118b49-a315-49ab-ae75-6912d743057b" providerId="ADAL" clId="{43248E01-2ECF-4CF2-8563-8391DFAE5513}" dt="2020-01-20T03:02:01.020" v="78" actId="20577"/>
          <ac:spMkLst>
            <pc:docMk/>
            <pc:sldMk cId="3250481288" sldId="332"/>
            <ac:spMk id="17" creationId="{5AE9912C-98EA-4128-BAF0-91C8BAB6E99F}"/>
          </ac:spMkLst>
        </pc:spChg>
      </pc:sldChg>
    </pc:docChg>
  </pc:docChgLst>
  <pc:docChgLst>
    <pc:chgData name="Dan Miller" userId="9312318d-6fc1-4aa1-bf63-b61f87e21e71" providerId="ADAL" clId="{6070723D-400E-49B8-A7D1-B628A9E5FF83}"/>
    <pc:docChg chg="custSel addSld modSld">
      <pc:chgData name="Dan Miller" userId="9312318d-6fc1-4aa1-bf63-b61f87e21e71" providerId="ADAL" clId="{6070723D-400E-49B8-A7D1-B628A9E5FF83}" dt="2019-11-14T06:10:45.377" v="1710" actId="6549"/>
      <pc:docMkLst>
        <pc:docMk/>
      </pc:docMkLst>
      <pc:sldChg chg="modSp">
        <pc:chgData name="Dan Miller" userId="9312318d-6fc1-4aa1-bf63-b61f87e21e71" providerId="ADAL" clId="{6070723D-400E-49B8-A7D1-B628A9E5FF83}" dt="2019-11-14T04:16:12.852" v="74" actId="14100"/>
        <pc:sldMkLst>
          <pc:docMk/>
          <pc:sldMk cId="0" sldId="256"/>
        </pc:sldMkLst>
        <pc:spChg chg="mod">
          <ac:chgData name="Dan Miller" userId="9312318d-6fc1-4aa1-bf63-b61f87e21e71" providerId="ADAL" clId="{6070723D-400E-49B8-A7D1-B628A9E5FF83}" dt="2019-11-14T04:16:12.852" v="74" actId="14100"/>
          <ac:spMkLst>
            <pc:docMk/>
            <pc:sldMk cId="0" sldId="256"/>
            <ac:spMk id="205" creationId="{00000000-0000-0000-0000-000000000000}"/>
          </ac:spMkLst>
        </pc:spChg>
      </pc:sldChg>
      <pc:sldChg chg="addSp delSp modSp">
        <pc:chgData name="Dan Miller" userId="9312318d-6fc1-4aa1-bf63-b61f87e21e71" providerId="ADAL" clId="{6070723D-400E-49B8-A7D1-B628A9E5FF83}" dt="2019-11-14T06:02:15.790" v="1353" actId="14734"/>
        <pc:sldMkLst>
          <pc:docMk/>
          <pc:sldMk cId="1977009700" sldId="281"/>
        </pc:sldMkLst>
        <pc:spChg chg="mod">
          <ac:chgData name="Dan Miller" userId="9312318d-6fc1-4aa1-bf63-b61f87e21e71" providerId="ADAL" clId="{6070723D-400E-49B8-A7D1-B628A9E5FF83}" dt="2019-11-14T05:41:16.794" v="388" actId="20577"/>
          <ac:spMkLst>
            <pc:docMk/>
            <pc:sldMk cId="1977009700" sldId="281"/>
            <ac:spMk id="16" creationId="{0FD8B14E-7CCF-42C8-9E9F-051852995464}"/>
          </ac:spMkLst>
        </pc:spChg>
        <pc:spChg chg="mod">
          <ac:chgData name="Dan Miller" userId="9312318d-6fc1-4aa1-bf63-b61f87e21e71" providerId="ADAL" clId="{6070723D-400E-49B8-A7D1-B628A9E5FF83}" dt="2019-11-14T05:40:56.454" v="376" actId="14100"/>
          <ac:spMkLst>
            <pc:docMk/>
            <pc:sldMk cId="1977009700" sldId="281"/>
            <ac:spMk id="17" creationId="{5AE9912C-98EA-4128-BAF0-91C8BAB6E99F}"/>
          </ac:spMkLst>
        </pc:spChg>
        <pc:graphicFrameChg chg="add mod modGraphic">
          <ac:chgData name="Dan Miller" userId="9312318d-6fc1-4aa1-bf63-b61f87e21e71" providerId="ADAL" clId="{6070723D-400E-49B8-A7D1-B628A9E5FF83}" dt="2019-11-14T06:02:15.790" v="1353" actId="14734"/>
          <ac:graphicFrameMkLst>
            <pc:docMk/>
            <pc:sldMk cId="1977009700" sldId="281"/>
            <ac:graphicFrameMk id="6" creationId="{70D770D4-DF7D-4F9F-B764-DCF35D8D068A}"/>
          </ac:graphicFrameMkLst>
        </pc:graphicFrameChg>
        <pc:graphicFrameChg chg="del">
          <ac:chgData name="Dan Miller" userId="9312318d-6fc1-4aa1-bf63-b61f87e21e71" providerId="ADAL" clId="{6070723D-400E-49B8-A7D1-B628A9E5FF83}" dt="2019-11-14T04:20:44.940" v="133" actId="478"/>
          <ac:graphicFrameMkLst>
            <pc:docMk/>
            <pc:sldMk cId="1977009700" sldId="281"/>
            <ac:graphicFrameMk id="18" creationId="{3AE18A4C-3F4A-4EFD-ADDA-2EC5999EFF8A}"/>
          </ac:graphicFrameMkLst>
        </pc:graphicFrameChg>
      </pc:sldChg>
      <pc:sldChg chg="modSp add">
        <pc:chgData name="Dan Miller" userId="9312318d-6fc1-4aa1-bf63-b61f87e21e71" providerId="ADAL" clId="{6070723D-400E-49B8-A7D1-B628A9E5FF83}" dt="2019-11-14T05:33:16.652" v="186" actId="20577"/>
        <pc:sldMkLst>
          <pc:docMk/>
          <pc:sldMk cId="2889772466" sldId="303"/>
        </pc:sldMkLst>
        <pc:spChg chg="mod">
          <ac:chgData name="Dan Miller" userId="9312318d-6fc1-4aa1-bf63-b61f87e21e71" providerId="ADAL" clId="{6070723D-400E-49B8-A7D1-B628A9E5FF83}" dt="2019-11-14T05:33:16.652" v="186" actId="20577"/>
          <ac:spMkLst>
            <pc:docMk/>
            <pc:sldMk cId="2889772466" sldId="303"/>
            <ac:spMk id="16" creationId="{0FD8B14E-7CCF-42C8-9E9F-051852995464}"/>
          </ac:spMkLst>
        </pc:spChg>
      </pc:sldChg>
      <pc:sldChg chg="add">
        <pc:chgData name="Dan Miller" userId="9312318d-6fc1-4aa1-bf63-b61f87e21e71" providerId="ADAL" clId="{6070723D-400E-49B8-A7D1-B628A9E5FF83}" dt="2019-11-14T05:33:00.266" v="184"/>
        <pc:sldMkLst>
          <pc:docMk/>
          <pc:sldMk cId="145261109" sldId="304"/>
        </pc:sldMkLst>
      </pc:sldChg>
      <pc:sldChg chg="addSp delSp modSp add">
        <pc:chgData name="Dan Miller" userId="9312318d-6fc1-4aa1-bf63-b61f87e21e71" providerId="ADAL" clId="{6070723D-400E-49B8-A7D1-B628A9E5FF83}" dt="2019-11-14T06:10:45.377" v="1710" actId="6549"/>
        <pc:sldMkLst>
          <pc:docMk/>
          <pc:sldMk cId="1489219734" sldId="305"/>
        </pc:sldMkLst>
        <pc:spChg chg="add del mod">
          <ac:chgData name="Dan Miller" userId="9312318d-6fc1-4aa1-bf63-b61f87e21e71" providerId="ADAL" clId="{6070723D-400E-49B8-A7D1-B628A9E5FF83}" dt="2019-11-14T05:37:23.848" v="261" actId="478"/>
          <ac:spMkLst>
            <pc:docMk/>
            <pc:sldMk cId="1489219734" sldId="305"/>
            <ac:spMk id="3" creationId="{5A4519D7-ACDB-4C78-9399-167FE06C9F2C}"/>
          </ac:spMkLst>
        </pc:spChg>
        <pc:spChg chg="mod">
          <ac:chgData name="Dan Miller" userId="9312318d-6fc1-4aa1-bf63-b61f87e21e71" providerId="ADAL" clId="{6070723D-400E-49B8-A7D1-B628A9E5FF83}" dt="2019-11-14T05:41:27.124" v="390" actId="20577"/>
          <ac:spMkLst>
            <pc:docMk/>
            <pc:sldMk cId="1489219734" sldId="305"/>
            <ac:spMk id="16" creationId="{0FD8B14E-7CCF-42C8-9E9F-051852995464}"/>
          </ac:spMkLst>
        </pc:spChg>
        <pc:spChg chg="del">
          <ac:chgData name="Dan Miller" userId="9312318d-6fc1-4aa1-bf63-b61f87e21e71" providerId="ADAL" clId="{6070723D-400E-49B8-A7D1-B628A9E5FF83}" dt="2019-11-14T05:37:20.249" v="260" actId="478"/>
          <ac:spMkLst>
            <pc:docMk/>
            <pc:sldMk cId="1489219734" sldId="305"/>
            <ac:spMk id="17" creationId="{5AE9912C-98EA-4128-BAF0-91C8BAB6E99F}"/>
          </ac:spMkLst>
        </pc:spChg>
        <pc:graphicFrameChg chg="mod modGraphic">
          <ac:chgData name="Dan Miller" userId="9312318d-6fc1-4aa1-bf63-b61f87e21e71" providerId="ADAL" clId="{6070723D-400E-49B8-A7D1-B628A9E5FF83}" dt="2019-11-14T06:10:45.377" v="1710" actId="6549"/>
          <ac:graphicFrameMkLst>
            <pc:docMk/>
            <pc:sldMk cId="1489219734" sldId="305"/>
            <ac:graphicFrameMk id="6" creationId="{70D770D4-DF7D-4F9F-B764-DCF35D8D068A}"/>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03" name="Google Shape;203;p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03083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36097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145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2514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18244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48913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46021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9759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29699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77679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10" name="Google Shape;210;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449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5553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0967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03145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7798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67990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21101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31524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17274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6964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10" name="Google Shape;210;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8731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43675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68571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4390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50704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
        <p:nvSpPr>
          <p:cNvPr id="370" name="Google Shape;370;p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57211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5358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6640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05990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42868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84506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9053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755575" y="771550"/>
            <a:ext cx="7632848" cy="1728191"/>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48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2" name="Google Shape;12;p2"/>
          <p:cNvSpPr txBox="1">
            <a:spLocks noGrp="1"/>
          </p:cNvSpPr>
          <p:nvPr>
            <p:ph type="subTitle" idx="1"/>
          </p:nvPr>
        </p:nvSpPr>
        <p:spPr>
          <a:xfrm>
            <a:off x="755575" y="2571750"/>
            <a:ext cx="6400799" cy="131444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560"/>
              </a:spcBef>
              <a:spcAft>
                <a:spcPts val="0"/>
              </a:spcAft>
              <a:buClr>
                <a:srgbClr val="92D050"/>
              </a:buClr>
              <a:buSzPts val="2800"/>
              <a:buFont typeface="Arial"/>
              <a:buNone/>
              <a:defRPr sz="2800" b="0" i="0" u="none" strike="noStrike" cap="none">
                <a:solidFill>
                  <a:schemeClr val="lt1"/>
                </a:solidFill>
                <a:latin typeface="Calibri"/>
                <a:ea typeface="Calibri"/>
                <a:cs typeface="Calibri"/>
                <a:sym typeface="Calibri"/>
              </a:defRPr>
            </a:lvl1pPr>
            <a:lvl2pPr marL="457200" marR="0" lvl="1" indent="0" algn="ctr" rtl="0">
              <a:lnSpc>
                <a:spcPct val="100000"/>
              </a:lnSpc>
              <a:spcBef>
                <a:spcPts val="480"/>
              </a:spcBef>
              <a:spcAft>
                <a:spcPts val="0"/>
              </a:spcAft>
              <a:buClr>
                <a:srgbClr val="00B0F0"/>
              </a:buClr>
              <a:buSzPts val="2400"/>
              <a:buFont typeface="Arial"/>
              <a:buNone/>
              <a:defRPr sz="24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3" name="Google Shape;13;p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7" name="Google Shape;77;p1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1792288" y="3600450"/>
            <a:ext cx="5486399" cy="425053"/>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86" name="Google Shape;86;p14"/>
          <p:cNvSpPr>
            <a:spLocks noGrp="1"/>
          </p:cNvSpPr>
          <p:nvPr>
            <p:ph type="pic" idx="2"/>
          </p:nvPr>
        </p:nvSpPr>
        <p:spPr>
          <a:xfrm>
            <a:off x="1792288" y="459581"/>
            <a:ext cx="5486399" cy="308609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640"/>
              </a:spcBef>
              <a:spcAft>
                <a:spcPts val="0"/>
              </a:spcAft>
              <a:buClr>
                <a:srgbClr val="92D050"/>
              </a:buClr>
              <a:buSzPts val="1400"/>
              <a:buFont typeface="Arial"/>
              <a:buNone/>
              <a:defRPr sz="3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560"/>
              </a:spcBef>
              <a:spcAft>
                <a:spcPts val="0"/>
              </a:spcAft>
              <a:buClr>
                <a:srgbClr val="00B0F0"/>
              </a:buClr>
              <a:buSzPts val="1400"/>
              <a:buFont typeface="Arial"/>
              <a:buNone/>
              <a:defRPr sz="28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480"/>
              </a:spcBef>
              <a:spcAft>
                <a:spcPts val="0"/>
              </a:spcAft>
              <a:buClr>
                <a:schemeClr val="lt1"/>
              </a:buClr>
              <a:buSzPts val="1400"/>
              <a:buFont typeface="Arial"/>
              <a:buNone/>
              <a:defRPr sz="24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7" name="Google Shape;87;p14"/>
          <p:cNvSpPr txBox="1">
            <a:spLocks noGrp="1"/>
          </p:cNvSpPr>
          <p:nvPr>
            <p:ph type="body" idx="1"/>
          </p:nvPr>
        </p:nvSpPr>
        <p:spPr>
          <a:xfrm>
            <a:off x="1792288" y="4025503"/>
            <a:ext cx="5486399" cy="603647"/>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8" name="Google Shape;88;p14"/>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4"/>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14"/>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3" name="Google Shape;93;p15"/>
          <p:cNvSpPr txBox="1">
            <a:spLocks noGrp="1"/>
          </p:cNvSpPr>
          <p:nvPr>
            <p:ph type="body" idx="1"/>
          </p:nvPr>
        </p:nvSpPr>
        <p:spPr>
          <a:xfrm rot="5400000">
            <a:off x="2703240" y="-1248122"/>
            <a:ext cx="2739750" cy="7499176"/>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4" name="Google Shape;94;p15"/>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15"/>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15"/>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rot="5400000">
            <a:off x="6012655" y="771525"/>
            <a:ext cx="3290888" cy="20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9" name="Google Shape;99;p16"/>
          <p:cNvSpPr txBox="1">
            <a:spLocks noGrp="1"/>
          </p:cNvSpPr>
          <p:nvPr>
            <p:ph type="body" idx="1"/>
          </p:nvPr>
        </p:nvSpPr>
        <p:spPr>
          <a:xfrm rot="5400000">
            <a:off x="1821656" y="-1209674"/>
            <a:ext cx="3290888" cy="6019799"/>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0" name="Google Shape;100;p1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1" name="Google Shape;101;p1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2" name="Google Shape;102;p1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8" name="Google Shape;18;p3"/>
          <p:cNvSpPr txBox="1">
            <a:spLocks noGrp="1"/>
          </p:cNvSpPr>
          <p:nvPr>
            <p:ph type="body" idx="1"/>
          </p:nvPr>
        </p:nvSpPr>
        <p:spPr>
          <a:xfrm>
            <a:off x="323528" y="1200150"/>
            <a:ext cx="8064896"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1">
  <p:cSld name="Two Content 1">
    <p:bg>
      <p:bgPr>
        <a:blipFill rotWithShape="1">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24" name="Google Shape;24;p4"/>
          <p:cNvSpPr txBox="1">
            <a:spLocks noGrp="1"/>
          </p:cNvSpPr>
          <p:nvPr>
            <p:ph type="body" idx="1"/>
          </p:nvPr>
        </p:nvSpPr>
        <p:spPr>
          <a:xfrm>
            <a:off x="323528"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 name="Google Shape;25;p4"/>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sldNum" idx="12"/>
          </p:nvPr>
        </p:nvSpPr>
        <p:spPr>
          <a:xfrm>
            <a:off x="6804247" y="4731989"/>
            <a:ext cx="19443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28" name="Google Shape;28;p4"/>
          <p:cNvSpPr txBox="1">
            <a:spLocks noGrp="1"/>
          </p:cNvSpPr>
          <p:nvPr>
            <p:ph type="body" idx="2"/>
          </p:nvPr>
        </p:nvSpPr>
        <p:spPr>
          <a:xfrm>
            <a:off x="4582344"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04786"/>
            <a:ext cx="3008313" cy="871538"/>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38" name="Google Shape;38;p6"/>
          <p:cNvSpPr txBox="1">
            <a:spLocks noGrp="1"/>
          </p:cNvSpPr>
          <p:nvPr>
            <p:ph type="body" idx="1"/>
          </p:nvPr>
        </p:nvSpPr>
        <p:spPr>
          <a:xfrm>
            <a:off x="3575050" y="1076325"/>
            <a:ext cx="5111750" cy="3518297"/>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rgbClr val="92D050"/>
              </a:buClr>
              <a:buSzPts val="3200"/>
              <a:buFont typeface="Arial"/>
              <a:buChar char="•"/>
              <a:defRPr sz="3200" b="0" i="0" u="none" strike="noStrike" cap="none">
                <a:solidFill>
                  <a:schemeClr val="lt1"/>
                </a:solidFill>
                <a:latin typeface="Calibri"/>
                <a:ea typeface="Calibri"/>
                <a:cs typeface="Calibri"/>
                <a:sym typeface="Calibri"/>
              </a:defRPr>
            </a:lvl1pPr>
            <a:lvl2pPr marL="914400" marR="0" lvl="1" indent="-406400" algn="l" rtl="0">
              <a:lnSpc>
                <a:spcPct val="100000"/>
              </a:lnSpc>
              <a:spcBef>
                <a:spcPts val="560"/>
              </a:spcBef>
              <a:spcAft>
                <a:spcPts val="0"/>
              </a:spcAft>
              <a:buClr>
                <a:srgbClr val="00B0F0"/>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457200" y="1076325"/>
            <a:ext cx="3008313" cy="3518296"/>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45" name="Google Shape;45;p7"/>
          <p:cNvSpPr txBox="1">
            <a:spLocks noGrp="1"/>
          </p:cNvSpPr>
          <p:nvPr>
            <p:ph type="body" idx="1"/>
          </p:nvPr>
        </p:nvSpPr>
        <p:spPr>
          <a:xfrm>
            <a:off x="323528" y="1200150"/>
            <a:ext cx="8064900" cy="33945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67543" y="1608658"/>
            <a:ext cx="7772400" cy="1021555"/>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B0F0"/>
              </a:buClr>
              <a:buSzPts val="1400"/>
              <a:buFont typeface="Calibri"/>
              <a:buNone/>
              <a:defRPr sz="4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1" name="Google Shape;51;p8"/>
          <p:cNvSpPr txBox="1">
            <a:spLocks noGrp="1"/>
          </p:cNvSpPr>
          <p:nvPr>
            <p:ph type="body" idx="1"/>
          </p:nvPr>
        </p:nvSpPr>
        <p:spPr>
          <a:xfrm>
            <a:off x="467543" y="483518"/>
            <a:ext cx="7772400" cy="112514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rgbClr val="92D050"/>
              </a:buClr>
              <a:buSzPts val="28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B0F0"/>
              </a:buClr>
              <a:buSzPts val="24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20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52" name="Google Shape;52;p8"/>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7" name="Google Shape;57;p9"/>
          <p:cNvSpPr txBox="1">
            <a:spLocks noGrp="1"/>
          </p:cNvSpPr>
          <p:nvPr>
            <p:ph type="body" idx="1"/>
          </p:nvPr>
        </p:nvSpPr>
        <p:spPr>
          <a:xfrm>
            <a:off x="323528"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6804247" y="4731989"/>
            <a:ext cx="1944216" cy="273843"/>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61" name="Google Shape;61;p9"/>
          <p:cNvSpPr txBox="1">
            <a:spLocks noGrp="1"/>
          </p:cNvSpPr>
          <p:nvPr>
            <p:ph type="body" idx="2"/>
          </p:nvPr>
        </p:nvSpPr>
        <p:spPr>
          <a:xfrm>
            <a:off x="4582344"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62"/>
        <p:cNvGrpSpPr/>
        <p:nvPr/>
      </p:nvGrpSpPr>
      <p:grpSpPr>
        <a:xfrm>
          <a:off x="0" y="0"/>
          <a:ext cx="0" cy="0"/>
          <a:chOff x="0" y="0"/>
          <a:chExt cx="0" cy="0"/>
        </a:xfrm>
      </p:grpSpPr>
      <p:sp>
        <p:nvSpPr>
          <p:cNvPr id="63" name="Google Shape;63;p10"/>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6"/>
        <p:cNvGrpSpPr/>
        <p:nvPr/>
      </p:nvGrpSpPr>
      <p:grpSpPr>
        <a:xfrm>
          <a:off x="0" y="0"/>
          <a:ext cx="0" cy="0"/>
          <a:chOff x="0" y="0"/>
          <a:chExt cx="0" cy="0"/>
        </a:xfrm>
      </p:grpSpPr>
      <p:sp>
        <p:nvSpPr>
          <p:cNvPr id="67" name="Google Shape;67;p11"/>
          <p:cNvSpPr txBox="1">
            <a:spLocks noGrp="1"/>
          </p:cNvSpPr>
          <p:nvPr>
            <p:ph type="body" idx="1"/>
          </p:nvPr>
        </p:nvSpPr>
        <p:spPr>
          <a:xfrm>
            <a:off x="4645026"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body" idx="2"/>
          </p:nvPr>
        </p:nvSpPr>
        <p:spPr>
          <a:xfrm>
            <a:off x="4645026"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9" name="Google Shape;69;p1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72" name="Google Shape;72;p1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3" name="Google Shape;73;p11"/>
          <p:cNvSpPr txBox="1">
            <a:spLocks noGrp="1"/>
          </p:cNvSpPr>
          <p:nvPr>
            <p:ph type="body" idx="3"/>
          </p:nvPr>
        </p:nvSpPr>
        <p:spPr>
          <a:xfrm>
            <a:off x="323528"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body" idx="4"/>
          </p:nvPr>
        </p:nvSpPr>
        <p:spPr>
          <a:xfrm>
            <a:off x="323528"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 name="Google Shape;7;p1"/>
          <p:cNvSpPr txBox="1">
            <a:spLocks noGrp="1"/>
          </p:cNvSpPr>
          <p:nvPr>
            <p:ph type="body" idx="1"/>
          </p:nvPr>
        </p:nvSpPr>
        <p:spPr>
          <a:xfrm>
            <a:off x="323528" y="1200150"/>
            <a:ext cx="8363272"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8.sv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8.sv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8.sv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0.sv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8.sv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2.sv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2.sv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8.sv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4.sv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8.sv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6.sv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8.sv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8.sv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8.sv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8.sv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0.sv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0.sv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8.sv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2.sv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8.sv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4.svg"/></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9.png"/><Relationship Id="rId18" Type="http://schemas.openxmlformats.org/officeDocument/2006/relationships/slide" Target="slide18.xml"/><Relationship Id="rId26" Type="http://schemas.openxmlformats.org/officeDocument/2006/relationships/image" Target="../media/image18.svg"/><Relationship Id="rId39" Type="http://schemas.openxmlformats.org/officeDocument/2006/relationships/slide" Target="slide2.xml"/><Relationship Id="rId3" Type="http://schemas.openxmlformats.org/officeDocument/2006/relationships/slide" Target="slide4.xml"/><Relationship Id="rId21" Type="http://schemas.openxmlformats.org/officeDocument/2006/relationships/slide" Target="slide20.xml"/><Relationship Id="rId34" Type="http://schemas.openxmlformats.org/officeDocument/2006/relationships/image" Target="../media/image23.png"/><Relationship Id="rId42" Type="http://schemas.openxmlformats.org/officeDocument/2006/relationships/slide" Target="slide33.xml"/><Relationship Id="rId7" Type="http://schemas.openxmlformats.org/officeDocument/2006/relationships/image" Target="../media/image5.png"/><Relationship Id="rId12" Type="http://schemas.openxmlformats.org/officeDocument/2006/relationships/slide" Target="slide14.xml"/><Relationship Id="rId17" Type="http://schemas.openxmlformats.org/officeDocument/2006/relationships/image" Target="../media/image12.svg"/><Relationship Id="rId25" Type="http://schemas.openxmlformats.org/officeDocument/2006/relationships/image" Target="../media/image17.png"/><Relationship Id="rId33" Type="http://schemas.openxmlformats.org/officeDocument/2006/relationships/slide" Target="slide29.xml"/><Relationship Id="rId38" Type="http://schemas.openxmlformats.org/officeDocument/2006/relationships/image" Target="../media/image26.svg"/><Relationship Id="rId2" Type="http://schemas.openxmlformats.org/officeDocument/2006/relationships/notesSlide" Target="../notesSlides/notesSlide3.xml"/><Relationship Id="rId16" Type="http://schemas.openxmlformats.org/officeDocument/2006/relationships/image" Target="../media/image11.png"/><Relationship Id="rId20" Type="http://schemas.openxmlformats.org/officeDocument/2006/relationships/image" Target="../media/image14.svg"/><Relationship Id="rId29" Type="http://schemas.openxmlformats.org/officeDocument/2006/relationships/image" Target="../media/image20.svg"/><Relationship Id="rId41" Type="http://schemas.openxmlformats.org/officeDocument/2006/relationships/image" Target="../media/image28.svg"/><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image" Target="../media/image8.svg"/><Relationship Id="rId24" Type="http://schemas.openxmlformats.org/officeDocument/2006/relationships/slide" Target="slide22.xml"/><Relationship Id="rId32" Type="http://schemas.openxmlformats.org/officeDocument/2006/relationships/image" Target="../media/image22.svg"/><Relationship Id="rId37" Type="http://schemas.openxmlformats.org/officeDocument/2006/relationships/image" Target="../media/image25.png"/><Relationship Id="rId40" Type="http://schemas.openxmlformats.org/officeDocument/2006/relationships/image" Target="../media/image27.png"/><Relationship Id="rId5" Type="http://schemas.openxmlformats.org/officeDocument/2006/relationships/image" Target="../media/image4.svg"/><Relationship Id="rId15" Type="http://schemas.openxmlformats.org/officeDocument/2006/relationships/slide" Target="slide16.xml"/><Relationship Id="rId23" Type="http://schemas.openxmlformats.org/officeDocument/2006/relationships/image" Target="../media/image16.svg"/><Relationship Id="rId28" Type="http://schemas.openxmlformats.org/officeDocument/2006/relationships/image" Target="../media/image19.png"/><Relationship Id="rId36" Type="http://schemas.openxmlformats.org/officeDocument/2006/relationships/slide" Target="slide31.xml"/><Relationship Id="rId10" Type="http://schemas.openxmlformats.org/officeDocument/2006/relationships/image" Target="../media/image7.png"/><Relationship Id="rId19" Type="http://schemas.openxmlformats.org/officeDocument/2006/relationships/image" Target="../media/image13.png"/><Relationship Id="rId31" Type="http://schemas.openxmlformats.org/officeDocument/2006/relationships/image" Target="../media/image21.png"/><Relationship Id="rId44" Type="http://schemas.openxmlformats.org/officeDocument/2006/relationships/image" Target="../media/image30.svg"/><Relationship Id="rId4" Type="http://schemas.openxmlformats.org/officeDocument/2006/relationships/image" Target="../media/image3.png"/><Relationship Id="rId9" Type="http://schemas.openxmlformats.org/officeDocument/2006/relationships/slide" Target="slide12.xml"/><Relationship Id="rId14" Type="http://schemas.openxmlformats.org/officeDocument/2006/relationships/image" Target="../media/image10.svg"/><Relationship Id="rId22" Type="http://schemas.openxmlformats.org/officeDocument/2006/relationships/image" Target="../media/image15.png"/><Relationship Id="rId27" Type="http://schemas.openxmlformats.org/officeDocument/2006/relationships/slide" Target="slide24.xml"/><Relationship Id="rId30" Type="http://schemas.openxmlformats.org/officeDocument/2006/relationships/slide" Target="slide26.xml"/><Relationship Id="rId35" Type="http://schemas.openxmlformats.org/officeDocument/2006/relationships/image" Target="../media/image24.svg"/><Relationship Id="rId43" Type="http://schemas.openxmlformats.org/officeDocument/2006/relationships/image" Target="../media/image29.png"/></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4.sv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sv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6.sv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6.svg"/></Relationships>
</file>

<file path=ppt/slides/_rels/slide33.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30.sv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8.sv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8.sv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3"/>
          <p:cNvSpPr txBox="1">
            <a:spLocks noGrp="1"/>
          </p:cNvSpPr>
          <p:nvPr>
            <p:ph type="ctrTitle"/>
          </p:nvPr>
        </p:nvSpPr>
        <p:spPr>
          <a:xfrm>
            <a:off x="755575" y="771550"/>
            <a:ext cx="7898826" cy="1800200"/>
          </a:xfrm>
          <a:prstGeom prst="rect">
            <a:avLst/>
          </a:prstGeom>
          <a:noFill/>
          <a:ln>
            <a:noFill/>
          </a:ln>
        </p:spPr>
        <p:txBody>
          <a:bodyPr spcFirstLastPara="1" wrap="square" lIns="91425" tIns="45700" rIns="91425" bIns="45700" anchor="t" anchorCtr="0">
            <a:noAutofit/>
          </a:bodyPr>
          <a:lstStyle/>
          <a:p>
            <a:r>
              <a:rPr lang="en-AU" sz="3600" b="0" i="0" u="none" strike="noStrike" cap="none" dirty="0">
                <a:solidFill>
                  <a:srgbClr val="00B0F0"/>
                </a:solidFill>
                <a:latin typeface="Roboto"/>
                <a:ea typeface="Roboto"/>
                <a:cs typeface="Roboto"/>
                <a:sym typeface="Roboto"/>
              </a:rPr>
              <a:t>Professional </a:t>
            </a:r>
            <a:r>
              <a:rPr lang="en-AU" sz="3600" dirty="0">
                <a:latin typeface="Roboto"/>
                <a:ea typeface="Roboto"/>
                <a:cs typeface="Roboto"/>
                <a:sym typeface="Roboto"/>
              </a:rPr>
              <a:t>Studies 1</a:t>
            </a:r>
            <a:endParaRPr sz="3600" dirty="0"/>
          </a:p>
        </p:txBody>
      </p:sp>
      <p:sp>
        <p:nvSpPr>
          <p:cNvPr id="206" name="Google Shape;206;p33"/>
          <p:cNvSpPr txBox="1">
            <a:spLocks noGrp="1"/>
          </p:cNvSpPr>
          <p:nvPr>
            <p:ph type="subTitle" idx="1"/>
          </p:nvPr>
        </p:nvSpPr>
        <p:spPr>
          <a:xfrm>
            <a:off x="755575" y="2571750"/>
            <a:ext cx="6400800" cy="1314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2D050"/>
              </a:buClr>
              <a:buSzPts val="2800"/>
              <a:buFont typeface="Arial"/>
              <a:buNone/>
            </a:pPr>
            <a:r>
              <a:rPr lang="en-AU" sz="2400" b="0" i="0" u="none" strike="noStrike" cap="none" dirty="0">
                <a:solidFill>
                  <a:srgbClr val="92D050"/>
                </a:solidFill>
                <a:latin typeface="Roboto"/>
                <a:ea typeface="Roboto"/>
                <a:cs typeface="Roboto"/>
                <a:sym typeface="Roboto"/>
              </a:rPr>
              <a:t>Student Name Blake Peck</a:t>
            </a:r>
            <a:endParaRPr dirty="0"/>
          </a:p>
        </p:txBody>
      </p:sp>
      <p:sp>
        <p:nvSpPr>
          <p:cNvPr id="207" name="Google Shape;207;p33"/>
          <p:cNvSpPr txBox="1"/>
          <p:nvPr/>
        </p:nvSpPr>
        <p:spPr>
          <a:xfrm>
            <a:off x="755575" y="4226300"/>
            <a:ext cx="3516075" cy="40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C0504D"/>
              </a:buClr>
              <a:buSzPts val="1400"/>
              <a:buFont typeface="Roboto"/>
              <a:buNone/>
            </a:pPr>
            <a:r>
              <a:rPr lang="en-AU" sz="1400" b="0" i="0" u="none" strike="noStrike" cap="none" dirty="0">
                <a:solidFill>
                  <a:srgbClr val="C0504D"/>
                </a:solidFill>
                <a:latin typeface="Roboto"/>
                <a:ea typeface="Roboto"/>
                <a:cs typeface="Roboto"/>
                <a:sym typeface="Roboto"/>
              </a:rPr>
              <a:t>DUE DATE: 9/3/2021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Soft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Personal</a:t>
            </a:r>
            <a:r>
              <a:rPr lang="en-AU" sz="3000">
                <a:solidFill>
                  <a:srgbClr val="8CB3E3"/>
                </a:solidFill>
                <a:latin typeface="Roboto"/>
                <a:ea typeface="Roboto"/>
                <a:cs typeface="Roboto"/>
                <a:sym typeface="Roboto"/>
              </a:rPr>
              <a:t> vs Team</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6626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soft skills that have a team focus and ones that have a personal focus.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make 2 lists.  </a:t>
            </a:r>
          </a:p>
          <a:p>
            <a:pPr marL="171450" indent="-171450">
              <a:spcBef>
                <a:spcPts val="0"/>
              </a:spcBef>
              <a:buSzPct val="100000"/>
            </a:pPr>
            <a:r>
              <a:rPr lang="en-US" sz="900">
                <a:solidFill>
                  <a:srgbClr val="B7B7B7"/>
                </a:solidFill>
                <a:latin typeface="Roboto"/>
                <a:ea typeface="Roboto"/>
                <a:cs typeface="Roboto"/>
                <a:sym typeface="Roboto"/>
              </a:rPr>
              <a:t>One list of soft skills that are largely personal </a:t>
            </a:r>
          </a:p>
          <a:p>
            <a:pPr marL="171450" indent="-171450">
              <a:spcBef>
                <a:spcPts val="0"/>
              </a:spcBef>
              <a:buSzPct val="100000"/>
            </a:pPr>
            <a:r>
              <a:rPr lang="en-US" sz="900">
                <a:solidFill>
                  <a:srgbClr val="B7B7B7"/>
                </a:solidFill>
                <a:latin typeface="Roboto"/>
                <a:ea typeface="Roboto"/>
                <a:cs typeface="Roboto"/>
                <a:sym typeface="Roboto"/>
              </a:rPr>
              <a:t>One list of soft skills focused around teams in a workplace context.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712543755"/>
              </p:ext>
            </p:extLst>
          </p:nvPr>
        </p:nvGraphicFramePr>
        <p:xfrm>
          <a:off x="454724" y="1872660"/>
          <a:ext cx="7818076" cy="2501097"/>
        </p:xfrm>
        <a:graphic>
          <a:graphicData uri="http://schemas.openxmlformats.org/drawingml/2006/table">
            <a:tbl>
              <a:tblPr>
                <a:noFill/>
                <a:tableStyleId>{2DE40A0A-F175-4DEE-BA99-264EB937CA04}</a:tableStyleId>
              </a:tblPr>
              <a:tblGrid>
                <a:gridCol w="3901276">
                  <a:extLst>
                    <a:ext uri="{9D8B030D-6E8A-4147-A177-3AD203B41FA5}">
                      <a16:colId xmlns:a16="http://schemas.microsoft.com/office/drawing/2014/main" val="20000"/>
                    </a:ext>
                  </a:extLst>
                </a:gridCol>
                <a:gridCol w="3916800">
                  <a:extLst>
                    <a:ext uri="{9D8B030D-6E8A-4147-A177-3AD203B41FA5}">
                      <a16:colId xmlns:a16="http://schemas.microsoft.com/office/drawing/2014/main" val="3527566179"/>
                    </a:ext>
                  </a:extLst>
                </a:gridCol>
              </a:tblGrid>
              <a:tr h="402540">
                <a:tc>
                  <a:txBody>
                    <a:bodyPr/>
                    <a:lstStyle/>
                    <a:p>
                      <a:pPr marL="0" marR="0" lvl="0" indent="0" algn="ctr"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Soft Skills – Personal focus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Soft Skills – Team focus</a:t>
                      </a: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95248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8" name="Graphic 7" descr="Stopwatch">
            <a:extLst>
              <a:ext uri="{FF2B5EF4-FFF2-40B4-BE49-F238E27FC236}">
                <a16:creationId xmlns:a16="http://schemas.microsoft.com/office/drawing/2014/main" id="{AF6F1BC7-B9D9-4511-941F-EBF776129F4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spTree>
    <p:extLst>
      <p:ext uri="{BB962C8B-B14F-4D97-AF65-F5344CB8AC3E}">
        <p14:creationId xmlns:p14="http://schemas.microsoft.com/office/powerpoint/2010/main" val="3195909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Soft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Identify</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649644"/>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Take a screen shot of a 2 job adverts.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and highlight some of the soft skills listed in each advert.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Stopwatch">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CFEB1C3D-7DE7-488E-9954-0AE33FE08C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86402E3B-48D9-4662-8379-B79E4AE8C531}"/>
              </a:ext>
            </a:extLst>
          </p:cNvPr>
          <p:cNvGraphicFramePr/>
          <p:nvPr>
            <p:extLst>
              <p:ext uri="{D42A27DB-BD31-4B8C-83A1-F6EECF244321}">
                <p14:modId xmlns:p14="http://schemas.microsoft.com/office/powerpoint/2010/main" val="1033293037"/>
              </p:ext>
            </p:extLst>
          </p:nvPr>
        </p:nvGraphicFramePr>
        <p:xfrm>
          <a:off x="454725" y="1722882"/>
          <a:ext cx="7781326" cy="2318776"/>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50191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77016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Post screenshot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Post screenshot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50481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Hero </a:t>
            </a:r>
            <a:r>
              <a:rPr lang="en-AU" err="1">
                <a:latin typeface="Roboto"/>
                <a:ea typeface="Roboto"/>
                <a:cs typeface="Roboto"/>
                <a:sym typeface="Roboto"/>
              </a:rPr>
              <a:t>Reference|</a:t>
            </a:r>
            <a:r>
              <a:rPr lang="en-AU" sz="3000" err="1">
                <a:solidFill>
                  <a:srgbClr val="8CB3E3"/>
                </a:solidFill>
                <a:latin typeface="Roboto"/>
                <a:ea typeface="Roboto"/>
                <a:cs typeface="Roboto"/>
                <a:sym typeface="Roboto"/>
              </a:rPr>
              <a:t>Cool</a:t>
            </a:r>
            <a:r>
              <a:rPr lang="en-AU" sz="3000">
                <a:solidFill>
                  <a:srgbClr val="8CB3E3"/>
                </a:solidFill>
                <a:latin typeface="Roboto"/>
                <a:ea typeface="Roboto"/>
                <a:cs typeface="Roboto"/>
                <a:sym typeface="Roboto"/>
              </a:rPr>
              <a:t> people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914401"/>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Research professionals currently working in industry.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Find 2 professionals who's work you find inspirational.</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Post a link to their portfolio or examples of their work and explain what inspires you.</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15576209"/>
              </p:ext>
            </p:extLst>
          </p:nvPr>
        </p:nvGraphicFramePr>
        <p:xfrm>
          <a:off x="454725" y="2016003"/>
          <a:ext cx="8026874" cy="989393"/>
        </p:xfrm>
        <a:graphic>
          <a:graphicData uri="http://schemas.openxmlformats.org/drawingml/2006/table">
            <a:tbl>
              <a:tblPr>
                <a:noFill/>
                <a:tableStyleId>{2DE40A0A-F175-4DEE-BA99-264EB937CA04}</a:tableStyleId>
              </a:tblPr>
              <a:tblGrid>
                <a:gridCol w="1777275">
                  <a:extLst>
                    <a:ext uri="{9D8B030D-6E8A-4147-A177-3AD203B41FA5}">
                      <a16:colId xmlns:a16="http://schemas.microsoft.com/office/drawing/2014/main" val="3179543082"/>
                    </a:ext>
                  </a:extLst>
                </a:gridCol>
                <a:gridCol w="2023200">
                  <a:extLst>
                    <a:ext uri="{9D8B030D-6E8A-4147-A177-3AD203B41FA5}">
                      <a16:colId xmlns:a16="http://schemas.microsoft.com/office/drawing/2014/main" val="20000"/>
                    </a:ext>
                  </a:extLst>
                </a:gridCol>
                <a:gridCol w="2332800">
                  <a:extLst>
                    <a:ext uri="{9D8B030D-6E8A-4147-A177-3AD203B41FA5}">
                      <a16:colId xmlns:a16="http://schemas.microsoft.com/office/drawing/2014/main" val="750449114"/>
                    </a:ext>
                  </a:extLst>
                </a:gridCol>
                <a:gridCol w="1893599">
                  <a:extLst>
                    <a:ext uri="{9D8B030D-6E8A-4147-A177-3AD203B41FA5}">
                      <a16:colId xmlns:a16="http://schemas.microsoft.com/office/drawing/2014/main" val="4053924109"/>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pros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Link to work examples</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are you inspired?</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Answer here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Answer here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3" name="Graphic 2" descr="In love face with solid fill">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3C36B7EE-E4AA-493B-B4B1-0FA74DCFEF7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798694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Hero </a:t>
            </a:r>
            <a:r>
              <a:rPr lang="en-AU" err="1">
                <a:latin typeface="Roboto"/>
                <a:ea typeface="Roboto"/>
                <a:cs typeface="Roboto"/>
                <a:sym typeface="Roboto"/>
              </a:rPr>
              <a:t>Reference|</a:t>
            </a:r>
            <a:r>
              <a:rPr lang="en-AU" sz="3000" err="1">
                <a:solidFill>
                  <a:srgbClr val="8CB3E3"/>
                </a:solidFill>
                <a:latin typeface="Roboto"/>
                <a:ea typeface="Roboto"/>
                <a:cs typeface="Roboto"/>
                <a:sym typeface="Roboto"/>
              </a:rPr>
              <a:t>Pro</a:t>
            </a:r>
            <a:r>
              <a:rPr lang="en-AU" sz="3000">
                <a:solidFill>
                  <a:srgbClr val="8CB3E3"/>
                </a:solidFill>
                <a:latin typeface="Roboto"/>
                <a:ea typeface="Roboto"/>
                <a:cs typeface="Roboto"/>
                <a:sym typeface="Roboto"/>
              </a:rPr>
              <a:t> Skills</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40199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What skills do your chosen pros have?  What </a:t>
            </a:r>
            <a:r>
              <a:rPr lang="en-US" sz="900" dirty="0" err="1">
                <a:solidFill>
                  <a:srgbClr val="B7B7B7"/>
                </a:solidFill>
                <a:latin typeface="Roboto"/>
                <a:ea typeface="Roboto"/>
                <a:cs typeface="Roboto"/>
                <a:sym typeface="Roboto"/>
              </a:rPr>
              <a:t>softskills</a:t>
            </a:r>
            <a:r>
              <a:rPr lang="en-US" sz="900" dirty="0">
                <a:solidFill>
                  <a:srgbClr val="B7B7B7"/>
                </a:solidFill>
                <a:latin typeface="Roboto"/>
                <a:ea typeface="Roboto"/>
                <a:cs typeface="Roboto"/>
                <a:sym typeface="Roboto"/>
              </a:rPr>
              <a:t> do you think they might need to have?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What software do they use?  If you don’t know the software, they use what software do you expect they use?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What job roles do they have?  What job roles could they have?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your own word write a short description of the skills these people have and the software they use.  Also describe you job title they actually hold or what job title you think they could hold.</a:t>
            </a:r>
          </a:p>
        </p:txBody>
      </p:sp>
      <p:pic>
        <p:nvPicPr>
          <p:cNvPr id="9" name="Graphic 8" descr="In love face with solid fill">
            <a:extLst>
              <a:ext uri="{FF2B5EF4-FFF2-40B4-BE49-F238E27FC236}">
                <a16:creationId xmlns:a16="http://schemas.microsoft.com/office/drawing/2014/main" id="{5137BE51-9659-4DB9-868F-9C917CB10E9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10" name="Google Shape;293;p44">
            <a:extLst>
              <a:ext uri="{FF2B5EF4-FFF2-40B4-BE49-F238E27FC236}">
                <a16:creationId xmlns:a16="http://schemas.microsoft.com/office/drawing/2014/main" id="{C9429224-7020-43CB-90F7-406460BCF8B2}"/>
              </a:ext>
            </a:extLst>
          </p:cNvPr>
          <p:cNvGraphicFramePr/>
          <p:nvPr>
            <p:extLst>
              <p:ext uri="{D42A27DB-BD31-4B8C-83A1-F6EECF244321}">
                <p14:modId xmlns:p14="http://schemas.microsoft.com/office/powerpoint/2010/main" val="1655864114"/>
              </p:ext>
            </p:extLst>
          </p:nvPr>
        </p:nvGraphicFramePr>
        <p:xfrm>
          <a:off x="454725" y="2571750"/>
          <a:ext cx="7875675" cy="1401990"/>
        </p:xfrm>
        <a:graphic>
          <a:graphicData uri="http://schemas.openxmlformats.org/drawingml/2006/table">
            <a:tbl>
              <a:tblPr>
                <a:noFill/>
                <a:tableStyleId>{2DE40A0A-F175-4DEE-BA99-264EB937CA04}</a:tableStyleId>
              </a:tblPr>
              <a:tblGrid>
                <a:gridCol w="1153358">
                  <a:extLst>
                    <a:ext uri="{9D8B030D-6E8A-4147-A177-3AD203B41FA5}">
                      <a16:colId xmlns:a16="http://schemas.microsoft.com/office/drawing/2014/main" val="3179543082"/>
                    </a:ext>
                  </a:extLst>
                </a:gridCol>
                <a:gridCol w="1994338">
                  <a:extLst>
                    <a:ext uri="{9D8B030D-6E8A-4147-A177-3AD203B41FA5}">
                      <a16:colId xmlns:a16="http://schemas.microsoft.com/office/drawing/2014/main" val="20000"/>
                    </a:ext>
                  </a:extLst>
                </a:gridCol>
                <a:gridCol w="2175641">
                  <a:extLst>
                    <a:ext uri="{9D8B030D-6E8A-4147-A177-3AD203B41FA5}">
                      <a16:colId xmlns:a16="http://schemas.microsoft.com/office/drawing/2014/main" val="1320983310"/>
                    </a:ext>
                  </a:extLst>
                </a:gridCol>
                <a:gridCol w="2552338">
                  <a:extLst>
                    <a:ext uri="{9D8B030D-6E8A-4147-A177-3AD203B41FA5}">
                      <a16:colId xmlns:a16="http://schemas.microsoft.com/office/drawing/2014/main" val="1781630341"/>
                    </a:ext>
                  </a:extLst>
                </a:gridCol>
              </a:tblGrid>
              <a:tr h="0">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pros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cs typeface="Roboto"/>
                          <a:sym typeface="Roboto"/>
                        </a:rPr>
                        <a:t>Tech skills and soft skill set</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dirty="0">
                          <a:solidFill>
                            <a:schemeClr val="bg1"/>
                          </a:solidFill>
                          <a:latin typeface="Roboto"/>
                          <a:ea typeface="Roboto"/>
                          <a:cs typeface="Roboto"/>
                          <a:sym typeface="Roboto"/>
                        </a:rPr>
                        <a:t>Software knowledge</a:t>
                      </a:r>
                      <a:endParaRPr lang="en-AU" sz="1000" b="1" i="0" u="none" strike="noStrike" cap="none" dirty="0">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Actual or Possible Job title.</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Answer here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767455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Cool </a:t>
            </a:r>
            <a:r>
              <a:rPr lang="en-AU" err="1">
                <a:latin typeface="Roboto"/>
                <a:ea typeface="Roboto"/>
                <a:cs typeface="Roboto"/>
                <a:sym typeface="Roboto"/>
              </a:rPr>
              <a:t>tools|</a:t>
            </a:r>
            <a:r>
              <a:rPr lang="en-AU" sz="3000" err="1">
                <a:solidFill>
                  <a:srgbClr val="8CB3E3"/>
                </a:solidFill>
                <a:latin typeface="Roboto"/>
                <a:ea typeface="Roboto"/>
                <a:cs typeface="Roboto"/>
                <a:sym typeface="Roboto"/>
              </a:rPr>
              <a:t>Software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91440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List 2 pieces of software you think are really cool.</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explain what the software actually does.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Explain what about the software interests you?</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Browser window">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E80091F0-C67E-49A2-A4A9-70B5D3E1A22B}"/>
              </a:ext>
            </a:extLst>
          </p:cNvPr>
          <p:cNvGraphicFramePr/>
          <p:nvPr>
            <p:extLst>
              <p:ext uri="{D42A27DB-BD31-4B8C-83A1-F6EECF244321}">
                <p14:modId xmlns:p14="http://schemas.microsoft.com/office/powerpoint/2010/main" val="896359399"/>
              </p:ext>
            </p:extLst>
          </p:nvPr>
        </p:nvGraphicFramePr>
        <p:xfrm>
          <a:off x="454725" y="2016003"/>
          <a:ext cx="8026874" cy="989393"/>
        </p:xfrm>
        <a:graphic>
          <a:graphicData uri="http://schemas.openxmlformats.org/drawingml/2006/table">
            <a:tbl>
              <a:tblPr>
                <a:noFill/>
                <a:tableStyleId>{2DE40A0A-F175-4DEE-BA99-264EB937CA04}</a:tableStyleId>
              </a:tblPr>
              <a:tblGrid>
                <a:gridCol w="1777275">
                  <a:extLst>
                    <a:ext uri="{9D8B030D-6E8A-4147-A177-3AD203B41FA5}">
                      <a16:colId xmlns:a16="http://schemas.microsoft.com/office/drawing/2014/main" val="3179543082"/>
                    </a:ext>
                  </a:extLst>
                </a:gridCol>
                <a:gridCol w="1857600">
                  <a:extLst>
                    <a:ext uri="{9D8B030D-6E8A-4147-A177-3AD203B41FA5}">
                      <a16:colId xmlns:a16="http://schemas.microsoft.com/office/drawing/2014/main" val="20000"/>
                    </a:ext>
                  </a:extLst>
                </a:gridCol>
                <a:gridCol w="1908000">
                  <a:extLst>
                    <a:ext uri="{9D8B030D-6E8A-4147-A177-3AD203B41FA5}">
                      <a16:colId xmlns:a16="http://schemas.microsoft.com/office/drawing/2014/main" val="750449114"/>
                    </a:ext>
                  </a:extLst>
                </a:gridCol>
                <a:gridCol w="2483999">
                  <a:extLst>
                    <a:ext uri="{9D8B030D-6E8A-4147-A177-3AD203B41FA5}">
                      <a16:colId xmlns:a16="http://schemas.microsoft.com/office/drawing/2014/main" val="4053924109"/>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software tools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What does it do?</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does it interest you?</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8" name="Graphic 7" descr="Home">
            <a:hlinkClick r:id="rId5" action="ppaction://hlinksldjump"/>
            <a:extLst>
              <a:ext uri="{FF2B5EF4-FFF2-40B4-BE49-F238E27FC236}">
                <a16:creationId xmlns:a16="http://schemas.microsoft.com/office/drawing/2014/main" id="{B5683781-9584-4689-94A6-BF81CC04439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115823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Cool </a:t>
            </a:r>
            <a:r>
              <a:rPr lang="en-AU" err="1">
                <a:latin typeface="Roboto"/>
                <a:ea typeface="Roboto"/>
                <a:cs typeface="Roboto"/>
                <a:sym typeface="Roboto"/>
              </a:rPr>
              <a:t>tools|</a:t>
            </a:r>
            <a:r>
              <a:rPr lang="en-AU" sz="3000" err="1">
                <a:solidFill>
                  <a:srgbClr val="8CB3E3"/>
                </a:solidFill>
                <a:latin typeface="Roboto"/>
                <a:ea typeface="Roboto"/>
                <a:cs typeface="Roboto"/>
                <a:sym typeface="Roboto"/>
              </a:rPr>
              <a:t>Software</a:t>
            </a:r>
            <a:r>
              <a:rPr lang="en-AU" sz="3000">
                <a:solidFill>
                  <a:srgbClr val="8CB3E3"/>
                </a:solidFill>
                <a:latin typeface="Roboto"/>
                <a:ea typeface="Roboto"/>
                <a:cs typeface="Roboto"/>
                <a:sym typeface="Roboto"/>
              </a:rPr>
              <a:t> developers</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267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Who develops the software?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Does the developer provide support to the user base?  For example do they post tutorials on their website?  Do they have forums for discussions?  Does the developer post videos on YouTube?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Does the developer have some type of active social media? </a:t>
            </a: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11" name="Google Shape;293;p44">
            <a:extLst>
              <a:ext uri="{FF2B5EF4-FFF2-40B4-BE49-F238E27FC236}">
                <a16:creationId xmlns:a16="http://schemas.microsoft.com/office/drawing/2014/main" id="{694FAF08-B70D-4F1C-94DF-21F383BDEE7A}"/>
              </a:ext>
            </a:extLst>
          </p:cNvPr>
          <p:cNvGraphicFramePr/>
          <p:nvPr>
            <p:extLst>
              <p:ext uri="{D42A27DB-BD31-4B8C-83A1-F6EECF244321}">
                <p14:modId xmlns:p14="http://schemas.microsoft.com/office/powerpoint/2010/main" val="214602000"/>
              </p:ext>
            </p:extLst>
          </p:nvPr>
        </p:nvGraphicFramePr>
        <p:xfrm>
          <a:off x="454725" y="2304003"/>
          <a:ext cx="8026875" cy="1141793"/>
        </p:xfrm>
        <a:graphic>
          <a:graphicData uri="http://schemas.openxmlformats.org/drawingml/2006/table">
            <a:tbl>
              <a:tblPr>
                <a:noFill/>
                <a:tableStyleId>{2DE40A0A-F175-4DEE-BA99-264EB937CA04}</a:tableStyleId>
              </a:tblPr>
              <a:tblGrid>
                <a:gridCol w="1357258">
                  <a:extLst>
                    <a:ext uri="{9D8B030D-6E8A-4147-A177-3AD203B41FA5}">
                      <a16:colId xmlns:a16="http://schemas.microsoft.com/office/drawing/2014/main" val="3179543082"/>
                    </a:ext>
                  </a:extLst>
                </a:gridCol>
                <a:gridCol w="1099690">
                  <a:extLst>
                    <a:ext uri="{9D8B030D-6E8A-4147-A177-3AD203B41FA5}">
                      <a16:colId xmlns:a16="http://schemas.microsoft.com/office/drawing/2014/main" val="20000"/>
                    </a:ext>
                  </a:extLst>
                </a:gridCol>
                <a:gridCol w="1775999">
                  <a:extLst>
                    <a:ext uri="{9D8B030D-6E8A-4147-A177-3AD203B41FA5}">
                      <a16:colId xmlns:a16="http://schemas.microsoft.com/office/drawing/2014/main" val="750449114"/>
                    </a:ext>
                  </a:extLst>
                </a:gridCol>
                <a:gridCol w="1896964">
                  <a:extLst>
                    <a:ext uri="{9D8B030D-6E8A-4147-A177-3AD203B41FA5}">
                      <a16:colId xmlns:a16="http://schemas.microsoft.com/office/drawing/2014/main" val="4053924109"/>
                    </a:ext>
                  </a:extLst>
                </a:gridCol>
                <a:gridCol w="1896964">
                  <a:extLst>
                    <a:ext uri="{9D8B030D-6E8A-4147-A177-3AD203B41FA5}">
                      <a16:colId xmlns:a16="http://schemas.microsoft.com/office/drawing/2014/main" val="1484632031"/>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software tools </a:t>
                      </a:r>
                      <a:r>
                        <a:rPr lang="en-AU" sz="1000" b="1" i="0" u="none" strike="noStrike" cap="none" err="1">
                          <a:solidFill>
                            <a:schemeClr val="bg1"/>
                          </a:solidFill>
                          <a:latin typeface="Roboto"/>
                          <a:ea typeface="Roboto"/>
                          <a:cs typeface="Roboto"/>
                          <a:sym typeface="Roboto"/>
                        </a:rPr>
                        <a:t>devs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What training support is offered?</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Are official forums available?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Do they have an active social media presence?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developer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developer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7" name="Graphic 6" descr="Browser window">
            <a:extLst>
              <a:ext uri="{FF2B5EF4-FFF2-40B4-BE49-F238E27FC236}">
                <a16:creationId xmlns:a16="http://schemas.microsoft.com/office/drawing/2014/main" id="{74B4B2E7-E15E-4A2A-A691-9A5A4611217B}"/>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1766053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Occupation|</a:t>
            </a:r>
            <a:r>
              <a:rPr lang="en-AU" sz="3000" err="1">
                <a:solidFill>
                  <a:srgbClr val="8CB3E3"/>
                </a:solidFill>
                <a:latin typeface="Roboto"/>
                <a:ea typeface="Roboto"/>
                <a:cs typeface="Roboto"/>
                <a:sym typeface="Roboto"/>
              </a:rPr>
              <a:t>Job</a:t>
            </a:r>
            <a:r>
              <a:rPr lang="en-AU" sz="3000">
                <a:solidFill>
                  <a:srgbClr val="8CB3E3"/>
                </a:solidFill>
                <a:latin typeface="Roboto"/>
                <a:ea typeface="Roboto"/>
                <a:cs typeface="Roboto"/>
                <a:sym typeface="Roboto"/>
              </a:rPr>
              <a:t> Roles</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85740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3 studio job roles.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3 actual job titles use by professionals and studios.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give a brief description of what that job role is.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612462805"/>
              </p:ext>
            </p:extLst>
          </p:nvPr>
        </p:nvGraphicFramePr>
        <p:xfrm>
          <a:off x="454724" y="2016003"/>
          <a:ext cx="7731676" cy="1706760"/>
        </p:xfrm>
        <a:graphic>
          <a:graphicData uri="http://schemas.openxmlformats.org/drawingml/2006/table">
            <a:tbl>
              <a:tblPr>
                <a:noFill/>
                <a:tableStyleId>{2DE40A0A-F175-4DEE-BA99-264EB937CA04}</a:tableStyleId>
              </a:tblPr>
              <a:tblGrid>
                <a:gridCol w="3865838">
                  <a:extLst>
                    <a:ext uri="{9D8B030D-6E8A-4147-A177-3AD203B41FA5}">
                      <a16:colId xmlns:a16="http://schemas.microsoft.com/office/drawing/2014/main" val="20000"/>
                    </a:ext>
                  </a:extLst>
                </a:gridCol>
                <a:gridCol w="3865838">
                  <a:extLst>
                    <a:ext uri="{9D8B030D-6E8A-4147-A177-3AD203B41FA5}">
                      <a16:colId xmlns:a16="http://schemas.microsoft.com/office/drawing/2014/main" val="233653387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sym typeface="Roboto"/>
                        </a:rPr>
                        <a:t>Job Title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Arial"/>
                          <a:sym typeface="Arial"/>
                        </a:rPr>
                        <a:t>Description of job role</a:t>
                      </a:r>
                      <a:endParaRPr sz="1000" b="1" i="0" u="none" strike="noStrike" cap="none">
                        <a:solidFill>
                          <a:schemeClr val="bg1"/>
                        </a:solidFill>
                        <a:latin typeface="Roboto"/>
                        <a:ea typeface="Roboto"/>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634246841"/>
                  </a:ext>
                </a:extLst>
              </a:tr>
            </a:tbl>
          </a:graphicData>
        </a:graphic>
      </p:graphicFrame>
      <p:pic>
        <p:nvPicPr>
          <p:cNvPr id="3" name="Graphic 2" descr="Artist">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582F763D-8E54-4DB9-A650-9A52306B4D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3288586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Occupation|</a:t>
            </a:r>
            <a:r>
              <a:rPr lang="en-AU" sz="3000" err="1">
                <a:solidFill>
                  <a:srgbClr val="8CB3E3"/>
                </a:solidFill>
                <a:latin typeface="Roboto"/>
                <a:ea typeface="Roboto"/>
                <a:cs typeface="Roboto"/>
                <a:sym typeface="Roboto"/>
              </a:rPr>
              <a:t>Job</a:t>
            </a:r>
            <a:r>
              <a:rPr lang="en-AU" sz="3000">
                <a:solidFill>
                  <a:srgbClr val="8CB3E3"/>
                </a:solidFill>
                <a:latin typeface="Roboto"/>
                <a:ea typeface="Roboto"/>
                <a:cs typeface="Roboto"/>
                <a:sym typeface="Roboto"/>
              </a:rPr>
              <a:t> Roles</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4047179076"/>
              </p:ext>
            </p:extLst>
          </p:nvPr>
        </p:nvGraphicFramePr>
        <p:xfrm>
          <a:off x="454725" y="1722882"/>
          <a:ext cx="7781326" cy="3057890"/>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40463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537469">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Post screenshot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Post screenshot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971811">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 to source #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Link to source # 2</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666283797"/>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7630873" cy="763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Find 2 job advertisements you'd be interested in, each from a different source.</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Highlight the source and paste a screen shot of each job advertisement below.</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Also post a link to the source of the job adverts</a:t>
            </a:r>
          </a:p>
        </p:txBody>
      </p:sp>
      <p:pic>
        <p:nvPicPr>
          <p:cNvPr id="7" name="Graphic 6" descr="Artist">
            <a:extLst>
              <a:ext uri="{FF2B5EF4-FFF2-40B4-BE49-F238E27FC236}">
                <a16:creationId xmlns:a16="http://schemas.microsoft.com/office/drawing/2014/main" id="{EC3E1035-3C97-4914-A545-4FF2465B69C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2613222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Tech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List</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352790"/>
          </a:xfrm>
          <a:prstGeom prst="rect">
            <a:avLst/>
          </a:prstGeom>
          <a:noFill/>
          <a:ln>
            <a:noFill/>
          </a:ln>
        </p:spPr>
        <p:txBody>
          <a:bodyPr spcFirstLastPara="1" wrap="square" lIns="91425" tIns="45700" rIns="91425" bIns="45700" anchor="t" anchorCtr="0">
            <a:noAutofit/>
          </a:bodyPr>
          <a:lstStyle/>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Compare 2 of your technical skills.  These could be things like animating, modelling, rigging, unwrapping etc.</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Discuss one technical skill you feel you are currently “good” at and would find easy to learn more.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Discuss one technical skill you feel you are currently “poor” at and would find it difficult to learn more.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Discuss why one skill is easy for you and the other is difficult.</a:t>
            </a:r>
          </a:p>
        </p:txBody>
      </p:sp>
      <p:pic>
        <p:nvPicPr>
          <p:cNvPr id="3" name="Graphic 2" descr="Gears">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69E312D8-17AB-4792-828E-F358E4FAB64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8" name="Google Shape;293;p44">
            <a:extLst>
              <a:ext uri="{FF2B5EF4-FFF2-40B4-BE49-F238E27FC236}">
                <a16:creationId xmlns:a16="http://schemas.microsoft.com/office/drawing/2014/main" id="{CBC7B476-18CD-4338-B625-A3EBA6C0643E}"/>
              </a:ext>
            </a:extLst>
          </p:cNvPr>
          <p:cNvGraphicFramePr/>
          <p:nvPr>
            <p:extLst>
              <p:ext uri="{D42A27DB-BD31-4B8C-83A1-F6EECF244321}">
                <p14:modId xmlns:p14="http://schemas.microsoft.com/office/powerpoint/2010/main" val="2619233366"/>
              </p:ext>
            </p:extLst>
          </p:nvPr>
        </p:nvGraphicFramePr>
        <p:xfrm>
          <a:off x="454725" y="2339136"/>
          <a:ext cx="7731676" cy="1764822"/>
        </p:xfrm>
        <a:graphic>
          <a:graphicData uri="http://schemas.openxmlformats.org/drawingml/2006/table">
            <a:tbl>
              <a:tblPr>
                <a:noFill/>
                <a:tableStyleId>{2DE40A0A-F175-4DEE-BA99-264EB937CA04}</a:tableStyleId>
              </a:tblPr>
              <a:tblGrid>
                <a:gridCol w="3865838">
                  <a:extLst>
                    <a:ext uri="{9D8B030D-6E8A-4147-A177-3AD203B41FA5}">
                      <a16:colId xmlns:a16="http://schemas.microsoft.com/office/drawing/2014/main" val="20000"/>
                    </a:ext>
                  </a:extLst>
                </a:gridCol>
                <a:gridCol w="3865838">
                  <a:extLst>
                    <a:ext uri="{9D8B030D-6E8A-4147-A177-3AD203B41FA5}">
                      <a16:colId xmlns:a16="http://schemas.microsoft.com/office/drawing/2014/main" val="2336533870"/>
                    </a:ext>
                  </a:extLst>
                </a:gridCol>
              </a:tblGrid>
              <a:tr h="418464">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sym typeface="Roboto"/>
                        </a:rPr>
                        <a:t>Easy and confident skill technical skill</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Arial"/>
                          <a:sym typeface="Arial"/>
                        </a:rPr>
                        <a:t>Difficult and poor technical skill</a:t>
                      </a:r>
                      <a:endParaRPr sz="1000" b="1" i="0" u="none" strike="noStrike" cap="none">
                        <a:solidFill>
                          <a:schemeClr val="bg1"/>
                        </a:solidFill>
                        <a:latin typeface="Roboto"/>
                        <a:ea typeface="Roboto"/>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346358">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What is the skill and why is it easy?</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What is the skill and why is it difficult?</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89563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Tech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List</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Take a screen shot of 2 job adverts.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and highlight some of the technical skills in each advert.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Gears">
            <a:extLst>
              <a:ext uri="{FF2B5EF4-FFF2-40B4-BE49-F238E27FC236}">
                <a16:creationId xmlns:a16="http://schemas.microsoft.com/office/drawing/2014/main" id="{4DF78EF6-A00A-4C85-AF9F-197BC736B3A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94BCC910-A707-4ABA-BAE6-092CA098537E}"/>
              </a:ext>
            </a:extLst>
          </p:cNvPr>
          <p:cNvGraphicFramePr/>
          <p:nvPr>
            <p:extLst>
              <p:ext uri="{D42A27DB-BD31-4B8C-83A1-F6EECF244321}">
                <p14:modId xmlns:p14="http://schemas.microsoft.com/office/powerpoint/2010/main" val="3035625710"/>
              </p:ext>
            </p:extLst>
          </p:nvPr>
        </p:nvGraphicFramePr>
        <p:xfrm>
          <a:off x="454725" y="1722882"/>
          <a:ext cx="7781326" cy="2318776"/>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50191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 Tech Skills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 Tech skills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77016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Post screenshot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Post screenshot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56703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i="0" u="none" strike="noStrike" cap="none">
                <a:solidFill>
                  <a:srgbClr val="00B0F0"/>
                </a:solidFill>
                <a:latin typeface="Roboto"/>
                <a:ea typeface="Roboto"/>
                <a:cs typeface="Roboto"/>
                <a:sym typeface="Roboto"/>
              </a:rPr>
              <a:t>Introduction</a:t>
            </a:r>
            <a:endParaRPr/>
          </a:p>
        </p:txBody>
      </p:sp>
      <p:sp>
        <p:nvSpPr>
          <p:cNvPr id="213" name="Google Shape;213;p34"/>
          <p:cNvSpPr txBox="1">
            <a:spLocks noGrp="1"/>
          </p:cNvSpPr>
          <p:nvPr>
            <p:ph type="body" idx="1"/>
          </p:nvPr>
        </p:nvSpPr>
        <p:spPr>
          <a:xfrm>
            <a:off x="323528" y="1063375"/>
            <a:ext cx="80649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AU" sz="900" b="1" i="0" u="none" strike="noStrike" cap="none" dirty="0">
                <a:solidFill>
                  <a:srgbClr val="D9D9D9"/>
                </a:solidFill>
                <a:latin typeface="Roboto"/>
                <a:ea typeface="Roboto"/>
                <a:cs typeface="Roboto"/>
                <a:sym typeface="Roboto"/>
              </a:rPr>
              <a:t>Introduction:</a:t>
            </a:r>
            <a:endParaRPr sz="900" dirty="0">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AU" sz="900" i="0" u="none" strike="noStrike" cap="none" dirty="0">
                <a:solidFill>
                  <a:srgbClr val="B7B7B7"/>
                </a:solidFill>
                <a:latin typeface="Roboto"/>
                <a:ea typeface="Roboto"/>
                <a:cs typeface="Roboto"/>
                <a:sym typeface="Roboto"/>
              </a:rPr>
              <a:t>This assessment will cover the process of planning</a:t>
            </a:r>
            <a:r>
              <a:rPr lang="en-AU" sz="900" dirty="0">
                <a:solidFill>
                  <a:srgbClr val="B7B7B7"/>
                </a:solidFill>
                <a:latin typeface="Roboto"/>
                <a:ea typeface="Roboto"/>
                <a:cs typeface="Roboto"/>
                <a:sym typeface="Roboto"/>
              </a:rPr>
              <a:t> actions that could further your career goals and then undertaking actions that move you forward on a career pathway.</a:t>
            </a: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sz="900" dirty="0">
              <a:solidFill>
                <a:srgbClr val="B7B7B7"/>
              </a:solidFill>
              <a:latin typeface="Roboto"/>
              <a:ea typeface="Roboto"/>
              <a:cs typeface="Roboto"/>
              <a:sym typeface="Roboto"/>
            </a:endParaRPr>
          </a:p>
          <a:p>
            <a:pPr marL="0" marR="0" lvl="0" indent="0" algn="l" rtl="0">
              <a:lnSpc>
                <a:spcPct val="115000"/>
              </a:lnSpc>
              <a:spcBef>
                <a:spcPts val="0"/>
              </a:spcBef>
              <a:spcAft>
                <a:spcPts val="0"/>
              </a:spcAft>
              <a:buClr>
                <a:srgbClr val="92D050"/>
              </a:buClr>
              <a:buSzPts val="2800"/>
              <a:buFont typeface="Arial"/>
              <a:buNone/>
            </a:pPr>
            <a:r>
              <a:rPr lang="en-AU" sz="900" b="1" i="0" u="none" strike="noStrike" cap="none" dirty="0">
                <a:solidFill>
                  <a:srgbClr val="D9D9D9"/>
                </a:solidFill>
                <a:latin typeface="Roboto"/>
                <a:ea typeface="Roboto"/>
                <a:cs typeface="Roboto"/>
                <a:sym typeface="Roboto"/>
              </a:rPr>
              <a:t>The assessment will include:</a:t>
            </a:r>
            <a:endParaRPr sz="900" dirty="0">
              <a:latin typeface="Roboto"/>
              <a:ea typeface="Roboto"/>
              <a:cs typeface="Roboto"/>
              <a:sym typeface="Roboto"/>
            </a:endParaRP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Nominating career goal.</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Listing and undertaking short-term actions</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Planning long term actions</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Collect feedback on the actions you plan and undertake</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Evaluate your processes and actions</a:t>
            </a:r>
          </a:p>
          <a:p>
            <a:pPr marL="0" lvl="0" indent="0" rtl="0">
              <a:lnSpc>
                <a:spcPct val="115000"/>
              </a:lnSpc>
              <a:spcBef>
                <a:spcPts val="0"/>
              </a:spcBef>
              <a:spcAft>
                <a:spcPts val="0"/>
              </a:spcAft>
              <a:buNone/>
            </a:pPr>
            <a:endParaRPr sz="900" b="1" dirty="0">
              <a:solidFill>
                <a:schemeClr val="lt2"/>
              </a:solidFill>
              <a:latin typeface="Roboto"/>
              <a:ea typeface="Roboto"/>
              <a:cs typeface="Roboto"/>
              <a:sym typeface="Roboto"/>
            </a:endParaRPr>
          </a:p>
          <a:p>
            <a:pPr marL="0" lvl="0" indent="0" rtl="0">
              <a:lnSpc>
                <a:spcPct val="115000"/>
              </a:lnSpc>
              <a:spcBef>
                <a:spcPts val="0"/>
              </a:spcBef>
              <a:spcAft>
                <a:spcPts val="0"/>
              </a:spcAft>
              <a:buNone/>
            </a:pPr>
            <a:r>
              <a:rPr lang="en-AU" sz="900" b="1" i="0" u="none" strike="noStrike" cap="none" dirty="0">
                <a:solidFill>
                  <a:schemeClr val="lt2"/>
                </a:solidFill>
                <a:latin typeface="Roboto"/>
                <a:ea typeface="Roboto"/>
                <a:cs typeface="Roboto"/>
                <a:sym typeface="Roboto"/>
              </a:rPr>
              <a:t>The assessment instructions:</a:t>
            </a:r>
            <a:endParaRPr sz="900" b="1" i="0" u="none" strike="noStrike" cap="none" dirty="0">
              <a:solidFill>
                <a:schemeClr val="lt2"/>
              </a:solidFill>
              <a:latin typeface="Roboto"/>
              <a:ea typeface="Roboto"/>
              <a:cs typeface="Roboto"/>
              <a:sym typeface="Roboto"/>
            </a:endParaRPr>
          </a:p>
          <a:p>
            <a:pPr marL="342900" lvl="0" indent="-228600" rtl="0">
              <a:lnSpc>
                <a:spcPct val="115000"/>
              </a:lnSpc>
              <a:spcBef>
                <a:spcPts val="0"/>
              </a:spcBef>
              <a:spcAft>
                <a:spcPts val="0"/>
              </a:spcAft>
              <a:buClr>
                <a:srgbClr val="00B0F0"/>
              </a:buClr>
              <a:buSzPts val="900"/>
              <a:buFont typeface="Roboto"/>
              <a:buChar char="•"/>
            </a:pPr>
            <a:r>
              <a:rPr lang="en-AU" sz="900" i="0" u="none" strike="noStrike" cap="none" dirty="0">
                <a:solidFill>
                  <a:srgbClr val="B7B7B7"/>
                </a:solidFill>
                <a:latin typeface="Roboto"/>
                <a:ea typeface="Roboto"/>
                <a:cs typeface="Roboto"/>
                <a:sym typeface="Roboto"/>
              </a:rPr>
              <a:t>All sections marked in </a:t>
            </a:r>
            <a:r>
              <a:rPr lang="en-AU" sz="900" i="0" u="none" strike="noStrike" cap="none" dirty="0">
                <a:solidFill>
                  <a:srgbClr val="92D050"/>
                </a:solidFill>
                <a:latin typeface="Roboto"/>
                <a:ea typeface="Roboto"/>
                <a:cs typeface="Roboto"/>
                <a:sym typeface="Roboto"/>
              </a:rPr>
              <a:t>green</a:t>
            </a:r>
            <a:r>
              <a:rPr lang="en-AU" sz="900" i="0" u="none" strike="noStrike" cap="none" dirty="0">
                <a:solidFill>
                  <a:srgbClr val="B7B7B7"/>
                </a:solidFill>
                <a:latin typeface="Roboto"/>
                <a:ea typeface="Roboto"/>
                <a:cs typeface="Roboto"/>
                <a:sym typeface="Roboto"/>
              </a:rPr>
              <a:t> must be edited/filled out by you.</a:t>
            </a:r>
          </a:p>
          <a:p>
            <a:pPr marL="342900" lvl="0" indent="-228600" rtl="0">
              <a:lnSpc>
                <a:spcPct val="115000"/>
              </a:lnSpc>
              <a:spcBef>
                <a:spcPts val="0"/>
              </a:spcBef>
              <a:spcAft>
                <a:spcPts val="0"/>
              </a:spcAft>
              <a:buClr>
                <a:srgbClr val="00B0F0"/>
              </a:buClr>
              <a:buSzPts val="900"/>
              <a:buFont typeface="Roboto"/>
              <a:buChar char="•"/>
            </a:pPr>
            <a:r>
              <a:rPr lang="en-AU" sz="900" dirty="0">
                <a:solidFill>
                  <a:srgbClr val="B7B7B7"/>
                </a:solidFill>
                <a:latin typeface="Roboto"/>
                <a:ea typeface="Roboto"/>
                <a:cs typeface="Roboto"/>
                <a:sym typeface="Roboto"/>
              </a:rPr>
              <a:t>Screen cap images are requested for some information.  This is to ensure information is not lost due to internet hyperlinks becoming broken.  Please ensure you screen capture information clearly so it can be read and assessed. </a:t>
            </a:r>
            <a:endParaRPr sz="900" dirty="0">
              <a:latin typeface="Roboto"/>
              <a:ea typeface="Roboto"/>
              <a:cs typeface="Roboto"/>
              <a:sym typeface="Roboto"/>
            </a:endParaRPr>
          </a:p>
          <a:p>
            <a:pPr marL="0" marR="0" lvl="0" indent="0" algn="l" rtl="0">
              <a:lnSpc>
                <a:spcPct val="150000"/>
              </a:lnSpc>
              <a:spcBef>
                <a:spcPts val="518"/>
              </a:spcBef>
              <a:spcAft>
                <a:spcPts val="0"/>
              </a:spcAft>
              <a:buClr>
                <a:srgbClr val="92D050"/>
              </a:buClr>
              <a:buSzPts val="2800"/>
              <a:buFont typeface="Arial"/>
              <a:buNone/>
            </a:pPr>
            <a:endParaRPr sz="900" b="0" i="0" u="none" strike="noStrike" cap="none" dirty="0">
              <a:solidFill>
                <a:srgbClr val="B7B7B7"/>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err="1">
                <a:latin typeface="Roboto"/>
                <a:ea typeface="Roboto"/>
                <a:cs typeface="Roboto"/>
                <a:sym typeface="Roboto"/>
              </a:rPr>
              <a:t>Studios|</a:t>
            </a:r>
            <a:r>
              <a:rPr lang="en-AU" sz="3000" err="1">
                <a:solidFill>
                  <a:srgbClr val="8CB3E3"/>
                </a:solidFill>
                <a:latin typeface="Roboto"/>
                <a:ea typeface="Roboto"/>
                <a:cs typeface="Roboto"/>
                <a:sym typeface="Roboto"/>
              </a:rPr>
              <a:t>Studio</a:t>
            </a:r>
            <a:r>
              <a:rPr lang="en-AU" sz="3000">
                <a:solidFill>
                  <a:srgbClr val="8CB3E3"/>
                </a:solidFill>
                <a:latin typeface="Roboto"/>
                <a:ea typeface="Roboto"/>
                <a:cs typeface="Roboto"/>
                <a:sym typeface="Roboto"/>
              </a:rPr>
              <a:t> list</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74344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Identify a few studios near to you (local studios) and post a link to their website.  (3)</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some international studios and post a link to their website.  (3)</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Building">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C102E092-3180-4254-A216-55787388323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8" name="Google Shape;293;p44">
            <a:extLst>
              <a:ext uri="{FF2B5EF4-FFF2-40B4-BE49-F238E27FC236}">
                <a16:creationId xmlns:a16="http://schemas.microsoft.com/office/drawing/2014/main" id="{14E80E7F-C859-4B3E-98E5-7AA81C0ECB45}"/>
              </a:ext>
            </a:extLst>
          </p:cNvPr>
          <p:cNvGraphicFramePr/>
          <p:nvPr>
            <p:extLst>
              <p:ext uri="{D42A27DB-BD31-4B8C-83A1-F6EECF244321}">
                <p14:modId xmlns:p14="http://schemas.microsoft.com/office/powerpoint/2010/main" val="4022581959"/>
              </p:ext>
            </p:extLst>
          </p:nvPr>
        </p:nvGraphicFramePr>
        <p:xfrm>
          <a:off x="426675" y="1591244"/>
          <a:ext cx="7904475" cy="129528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Local 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 to studio website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bl>
          </a:graphicData>
        </a:graphic>
      </p:graphicFrame>
      <p:graphicFrame>
        <p:nvGraphicFramePr>
          <p:cNvPr id="11" name="Google Shape;293;p44">
            <a:extLst>
              <a:ext uri="{FF2B5EF4-FFF2-40B4-BE49-F238E27FC236}">
                <a16:creationId xmlns:a16="http://schemas.microsoft.com/office/drawing/2014/main" id="{B2B13CA3-CBE2-4FBF-B94E-135C8DC8610F}"/>
              </a:ext>
            </a:extLst>
          </p:cNvPr>
          <p:cNvGraphicFramePr/>
          <p:nvPr>
            <p:extLst>
              <p:ext uri="{D42A27DB-BD31-4B8C-83A1-F6EECF244321}">
                <p14:modId xmlns:p14="http://schemas.microsoft.com/office/powerpoint/2010/main" val="297972152"/>
              </p:ext>
            </p:extLst>
          </p:nvPr>
        </p:nvGraphicFramePr>
        <p:xfrm>
          <a:off x="425925" y="3175551"/>
          <a:ext cx="7904475" cy="129528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International 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 to studio website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Studio #3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Link #3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bl>
          </a:graphicData>
        </a:graphic>
      </p:graphicFrame>
    </p:spTree>
    <p:extLst>
      <p:ext uri="{BB962C8B-B14F-4D97-AF65-F5344CB8AC3E}">
        <p14:creationId xmlns:p14="http://schemas.microsoft.com/office/powerpoint/2010/main" val="2480760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Studio|</a:t>
            </a:r>
            <a:r>
              <a:rPr lang="en-AU" sz="3000" err="1">
                <a:solidFill>
                  <a:srgbClr val="8CB3E3"/>
                </a:solidFill>
                <a:latin typeface="Roboto"/>
                <a:ea typeface="Roboto"/>
                <a:cs typeface="Roboto"/>
                <a:sym typeface="Roboto"/>
              </a:rPr>
              <a:t>Studio</a:t>
            </a:r>
            <a:r>
              <a:rPr lang="en-AU" sz="3000">
                <a:solidFill>
                  <a:srgbClr val="8CB3E3"/>
                </a:solidFill>
                <a:latin typeface="Roboto"/>
                <a:ea typeface="Roboto"/>
                <a:cs typeface="Roboto"/>
                <a:sym typeface="Roboto"/>
              </a:rPr>
              <a:t> review</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Choose one local and one international studio from your list.</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Research them and report on some findings, focusing on what they produce or how they produce it. Ensure you are reporting accurate information.</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out what software they use?  </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out how many staff they employ?</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other information about how the studio produces its products?</a:t>
            </a:r>
          </a:p>
        </p:txBody>
      </p:sp>
      <p:pic>
        <p:nvPicPr>
          <p:cNvPr id="9" name="Graphic 8" descr="Building">
            <a:extLst>
              <a:ext uri="{FF2B5EF4-FFF2-40B4-BE49-F238E27FC236}">
                <a16:creationId xmlns:a16="http://schemas.microsoft.com/office/drawing/2014/main" id="{B6595806-8C20-4513-A4FC-E8E815CB31A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2E5F0B64-DEFC-4509-B9F3-6BC662A4A575}"/>
              </a:ext>
            </a:extLst>
          </p:cNvPr>
          <p:cNvGraphicFramePr/>
          <p:nvPr>
            <p:extLst>
              <p:ext uri="{D42A27DB-BD31-4B8C-83A1-F6EECF244321}">
                <p14:modId xmlns:p14="http://schemas.microsoft.com/office/powerpoint/2010/main" val="441389541"/>
              </p:ext>
            </p:extLst>
          </p:nvPr>
        </p:nvGraphicFramePr>
        <p:xfrm>
          <a:off x="425925" y="2327389"/>
          <a:ext cx="7904475" cy="166107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Production trivia</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Local Studio name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#1</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#2</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International Studio name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#1</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#2</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#3</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kumimoji="0" lang="en-AU" sz="900" b="0" i="0" u="none" strike="noStrike" kern="0" cap="none" spc="0" normalizeH="0" baseline="0" noProof="0" dirty="0">
                        <a:ln>
                          <a:noFill/>
                        </a:ln>
                        <a:solidFill>
                          <a:srgbClr val="92D050"/>
                        </a:solidFill>
                        <a:effectLst/>
                        <a:uLnTx/>
                        <a:uFillTx/>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587695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Network 1|</a:t>
            </a:r>
            <a:r>
              <a:rPr lang="en-AU" sz="3000">
                <a:solidFill>
                  <a:srgbClr val="8CB3E3"/>
                </a:solidFill>
                <a:latin typeface="Roboto"/>
                <a:ea typeface="Roboto"/>
                <a:cs typeface="Roboto"/>
                <a:sym typeface="Roboto"/>
              </a:rPr>
              <a:t>Personal close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427861"/>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Think about your immediate personal network.  Think about the people who can offer you advice and feedback.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These are people who you can talk directly with.  These people may include family, friends, fellow students, trainers, work colleges, </a:t>
            </a:r>
            <a:r>
              <a:rPr lang="en-US" sz="900" dirty="0" err="1">
                <a:solidFill>
                  <a:srgbClr val="B7B7B7"/>
                </a:solidFill>
                <a:latin typeface="Roboto"/>
                <a:ea typeface="Roboto"/>
                <a:cs typeface="Roboto"/>
                <a:sym typeface="Roboto"/>
              </a:rPr>
              <a:t>etc</a:t>
            </a: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How many people in your immediate personal network could you:</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artistic / technical matters.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soft skills related matters.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employment and job-related matters.</a:t>
            </a: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237203065"/>
              </p:ext>
            </p:extLst>
          </p:nvPr>
        </p:nvGraphicFramePr>
        <p:xfrm>
          <a:off x="2427890" y="2489947"/>
          <a:ext cx="4398580" cy="1812892"/>
        </p:xfrm>
        <a:graphic>
          <a:graphicData uri="http://schemas.openxmlformats.org/drawingml/2006/table">
            <a:tbl>
              <a:tblPr>
                <a:noFill/>
                <a:tableStyleId>{2DE40A0A-F175-4DEE-BA99-264EB937CA04}</a:tableStyleId>
              </a:tblPr>
              <a:tblGrid>
                <a:gridCol w="2166217">
                  <a:extLst>
                    <a:ext uri="{9D8B030D-6E8A-4147-A177-3AD203B41FA5}">
                      <a16:colId xmlns:a16="http://schemas.microsoft.com/office/drawing/2014/main" val="3179543082"/>
                    </a:ext>
                  </a:extLst>
                </a:gridCol>
                <a:gridCol w="2232363">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Personal close network (approximate size)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0" i="0" u="none" strike="noStrike" cap="none">
                          <a:solidFill>
                            <a:schemeClr val="bg1">
                              <a:lumMod val="75000"/>
                            </a:schemeClr>
                          </a:solidFill>
                          <a:latin typeface="Roboto"/>
                          <a:ea typeface="Roboto"/>
                          <a:cs typeface="Roboto"/>
                          <a:sym typeface="Roboto"/>
                        </a:rPr>
                        <a:t>Artistic / technical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Approximate number of close contacts</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4109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0" i="0" u="none" strike="noStrike" cap="none">
                          <a:solidFill>
                            <a:schemeClr val="bg1">
                              <a:lumMod val="75000"/>
                            </a:schemeClr>
                          </a:solidFill>
                          <a:latin typeface="Roboto"/>
                          <a:ea typeface="Roboto"/>
                          <a:cs typeface="Roboto"/>
                          <a:sym typeface="Roboto"/>
                        </a:rPr>
                        <a:t>Soft skill related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Approximate number of close contacts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0" i="0" u="none" strike="noStrike" cap="none">
                          <a:solidFill>
                            <a:schemeClr val="bg1">
                              <a:lumMod val="75000"/>
                            </a:schemeClr>
                          </a:solidFill>
                          <a:latin typeface="Roboto"/>
                          <a:ea typeface="Roboto"/>
                          <a:cs typeface="Roboto"/>
                          <a:sym typeface="Roboto"/>
                        </a:rPr>
                        <a:t>Employment / job related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Approximate number of close contacts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37765255"/>
                  </a:ext>
                </a:extLst>
              </a:tr>
            </a:tbl>
          </a:graphicData>
        </a:graphic>
      </p:graphicFrame>
      <p:pic>
        <p:nvPicPr>
          <p:cNvPr id="7" name="Graphic 6" descr="Social network">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09D792BE-0261-4925-8B26-2EADB05B93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3767910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Network 1|</a:t>
            </a:r>
            <a:r>
              <a:rPr lang="en-AU">
                <a:solidFill>
                  <a:srgbClr val="8CB3E3"/>
                </a:solidFill>
                <a:latin typeface="Roboto"/>
                <a:ea typeface="Roboto"/>
                <a:sym typeface="Roboto"/>
              </a:rPr>
              <a:t>Personal </a:t>
            </a:r>
            <a:r>
              <a:rPr lang="en-AU">
                <a:solidFill>
                  <a:srgbClr val="8CB3E3"/>
                </a:solidFill>
                <a:latin typeface="Roboto"/>
                <a:ea typeface="Roboto"/>
                <a:cs typeface="Roboto"/>
                <a:sym typeface="Roboto"/>
              </a:rPr>
              <a:t>Extended</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4119534035"/>
              </p:ext>
            </p:extLst>
          </p:nvPr>
        </p:nvGraphicFramePr>
        <p:xfrm>
          <a:off x="425925" y="2802322"/>
          <a:ext cx="7904475" cy="159656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Extended network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the extended network you have right now!</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Are there any easy steps you could take to expand you current extended network?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65042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Your personal extended network is made up of people who you are not in direct contact with.</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This could include people you don’t know in person, but are a member of a group you are a part of (</a:t>
            </a:r>
            <a:r>
              <a:rPr lang="en-US" sz="900" err="1">
                <a:solidFill>
                  <a:srgbClr val="B7B7B7"/>
                </a:solidFill>
                <a:latin typeface="Roboto"/>
                <a:ea typeface="Roboto"/>
                <a:cs typeface="Roboto"/>
                <a:sym typeface="Roboto"/>
              </a:rPr>
              <a:t>eg</a:t>
            </a:r>
            <a:r>
              <a:rPr lang="en-US" sz="900">
                <a:solidFill>
                  <a:srgbClr val="B7B7B7"/>
                </a:solidFill>
                <a:latin typeface="Roboto"/>
                <a:ea typeface="Roboto"/>
                <a:cs typeface="Roboto"/>
                <a:sym typeface="Roboto"/>
              </a:rPr>
              <a:t> a social media group)</a:t>
            </a:r>
          </a:p>
          <a:p>
            <a:pPr marL="0" lvl="0" indent="0">
              <a:spcBef>
                <a:spcPts val="0"/>
              </a:spcBef>
              <a:buNone/>
            </a:pPr>
            <a:r>
              <a:rPr lang="en-US" sz="900">
                <a:solidFill>
                  <a:srgbClr val="B7B7B7"/>
                </a:solidFill>
                <a:latin typeface="Roboto"/>
                <a:ea typeface="Roboto"/>
                <a:cs typeface="Roboto"/>
                <a:sym typeface="Roboto"/>
              </a:rPr>
              <a:t>This could also include people you know of.  You may need to talk “through” other people to make contact.</a:t>
            </a:r>
          </a:p>
          <a:p>
            <a:pPr marL="0" lvl="0" indent="0">
              <a:spcBef>
                <a:spcPts val="0"/>
              </a:spcBef>
              <a:buNone/>
            </a:pPr>
            <a:r>
              <a:rPr lang="en-US" sz="900">
                <a:solidFill>
                  <a:srgbClr val="B7B7B7"/>
                </a:solidFill>
                <a:latin typeface="Roboto"/>
                <a:ea typeface="Roboto"/>
                <a:cs typeface="Roboto"/>
                <a:sym typeface="Roboto"/>
              </a:rPr>
              <a:t>These people are “2 steps” away.</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the box below describe the scope and extent of your personal extended network.</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“know of” some people who could help you develop as a professional?</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have access to a group of people who could potentially support you?  (</a:t>
            </a:r>
            <a:r>
              <a:rPr lang="en-US" sz="900" err="1">
                <a:solidFill>
                  <a:srgbClr val="B7B7B7"/>
                </a:solidFill>
                <a:latin typeface="Roboto"/>
                <a:ea typeface="Roboto"/>
                <a:cs typeface="Roboto"/>
                <a:sym typeface="Roboto"/>
              </a:rPr>
              <a:t>eg</a:t>
            </a:r>
            <a:r>
              <a:rPr lang="en-US" sz="900">
                <a:solidFill>
                  <a:srgbClr val="B7B7B7"/>
                </a:solidFill>
                <a:latin typeface="Roboto"/>
                <a:ea typeface="Roboto"/>
                <a:cs typeface="Roboto"/>
                <a:sym typeface="Roboto"/>
              </a:rPr>
              <a:t> a Facebook group)</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have some form of extended network you can get feedback or even advice from?</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Social network">
            <a:extLst>
              <a:ext uri="{FF2B5EF4-FFF2-40B4-BE49-F238E27FC236}">
                <a16:creationId xmlns:a16="http://schemas.microsoft.com/office/drawing/2014/main" id="{1BD11919-CB0A-44D5-9765-89441890B27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1701085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Network 2|</a:t>
            </a:r>
            <a:r>
              <a:rPr lang="en-AU" sz="3000">
                <a:solidFill>
                  <a:srgbClr val="8CB3E3"/>
                </a:solidFill>
                <a:latin typeface="Roboto"/>
                <a:ea typeface="Roboto"/>
                <a:cs typeface="Roboto"/>
                <a:sym typeface="Roboto"/>
              </a:rPr>
              <a:t>Community close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728275"/>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Look for 2 local communities you could personally interact with that could help you develop professionally.  Focus on finding local groups that are near to where you are now, that you could have easy access to.</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The community could offer …</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competition</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Interaction with like minded people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Networking</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Feedback</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Answering questions</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a:solidFill>
                  <a:srgbClr val="B7B7B7"/>
                </a:solidFill>
                <a:latin typeface="Roboto"/>
                <a:ea typeface="Roboto"/>
                <a:cs typeface="Roboto"/>
                <a:sym typeface="Roboto"/>
              </a:rPr>
              <a:t>Describe (and link to) the communities in the box below.</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617475344"/>
              </p:ext>
            </p:extLst>
          </p:nvPr>
        </p:nvGraphicFramePr>
        <p:xfrm>
          <a:off x="454725" y="2887203"/>
          <a:ext cx="7904475" cy="1187513"/>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Close / local community</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Physical community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Online community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7" name="Graphic 6" descr="Connections">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20EB9A6B-0CF6-4098-91B9-DE7946C52E3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2572895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Network 2|</a:t>
            </a:r>
            <a:r>
              <a:rPr lang="en-AU">
                <a:solidFill>
                  <a:srgbClr val="8CB3E3"/>
                </a:solidFill>
                <a:latin typeface="Roboto"/>
                <a:ea typeface="Roboto"/>
                <a:cs typeface="Roboto"/>
                <a:sym typeface="Roboto"/>
              </a:rPr>
              <a:t>Community Extended</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769778783"/>
              </p:ext>
            </p:extLst>
          </p:nvPr>
        </p:nvGraphicFramePr>
        <p:xfrm>
          <a:off x="454725" y="2188586"/>
          <a:ext cx="8084477" cy="1249620"/>
        </p:xfrm>
        <a:graphic>
          <a:graphicData uri="http://schemas.openxmlformats.org/drawingml/2006/table">
            <a:tbl>
              <a:tblPr>
                <a:noFill/>
                <a:tableStyleId>{2DE40A0A-F175-4DEE-BA99-264EB937CA04}</a:tableStyleId>
              </a:tblPr>
              <a:tblGrid>
                <a:gridCol w="1280475">
                  <a:extLst>
                    <a:ext uri="{9D8B030D-6E8A-4147-A177-3AD203B41FA5}">
                      <a16:colId xmlns:a16="http://schemas.microsoft.com/office/drawing/2014/main" val="20000"/>
                    </a:ext>
                  </a:extLst>
                </a:gridCol>
                <a:gridCol w="1332000">
                  <a:extLst>
                    <a:ext uri="{9D8B030D-6E8A-4147-A177-3AD203B41FA5}">
                      <a16:colId xmlns:a16="http://schemas.microsoft.com/office/drawing/2014/main" val="3907078399"/>
                    </a:ext>
                  </a:extLst>
                </a:gridCol>
                <a:gridCol w="957600">
                  <a:extLst>
                    <a:ext uri="{9D8B030D-6E8A-4147-A177-3AD203B41FA5}">
                      <a16:colId xmlns:a16="http://schemas.microsoft.com/office/drawing/2014/main" val="2115130546"/>
                    </a:ext>
                  </a:extLst>
                </a:gridCol>
                <a:gridCol w="1029600">
                  <a:extLst>
                    <a:ext uri="{9D8B030D-6E8A-4147-A177-3AD203B41FA5}">
                      <a16:colId xmlns:a16="http://schemas.microsoft.com/office/drawing/2014/main" val="3557372564"/>
                    </a:ext>
                  </a:extLst>
                </a:gridCol>
                <a:gridCol w="885600">
                  <a:extLst>
                    <a:ext uri="{9D8B030D-6E8A-4147-A177-3AD203B41FA5}">
                      <a16:colId xmlns:a16="http://schemas.microsoft.com/office/drawing/2014/main" val="2460464649"/>
                    </a:ext>
                  </a:extLst>
                </a:gridCol>
                <a:gridCol w="892800">
                  <a:extLst>
                    <a:ext uri="{9D8B030D-6E8A-4147-A177-3AD203B41FA5}">
                      <a16:colId xmlns:a16="http://schemas.microsoft.com/office/drawing/2014/main" val="2664203953"/>
                    </a:ext>
                  </a:extLst>
                </a:gridCol>
                <a:gridCol w="864001">
                  <a:extLst>
                    <a:ext uri="{9D8B030D-6E8A-4147-A177-3AD203B41FA5}">
                      <a16:colId xmlns:a16="http://schemas.microsoft.com/office/drawing/2014/main" val="1184907159"/>
                    </a:ext>
                  </a:extLst>
                </a:gridCol>
                <a:gridCol w="842401">
                  <a:extLst>
                    <a:ext uri="{9D8B030D-6E8A-4147-A177-3AD203B41FA5}">
                      <a16:colId xmlns:a16="http://schemas.microsoft.com/office/drawing/2014/main" val="3233817145"/>
                    </a:ext>
                  </a:extLst>
                </a:gridCol>
              </a:tblGrid>
              <a:tr h="40409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event name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Link to website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When is it 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Ticket prices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Travel expenses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Accommodation expenses (approx.)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Other expenses (approx.)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Total cost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Name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date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87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Look for a big external event that would be valuable for you to attend.  This could be a conference or expo that hosts industry developers, speakers and community.  Write a short description of why it would be valuable to attend.</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Find out the basic details of the event.</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Link to the website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When is it on this year?</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How much would it cost to attend.  (approx.)  Include ticket prices, travel, accommodation and anything else needed.</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 </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9" name="Graphic 8" descr="Connections">
            <a:extLst>
              <a:ext uri="{FF2B5EF4-FFF2-40B4-BE49-F238E27FC236}">
                <a16:creationId xmlns:a16="http://schemas.microsoft.com/office/drawing/2014/main" id="{6C5B142B-616C-4DB6-82DA-56C11423553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17ED986C-58A4-43DE-8009-7538A3A32364}"/>
              </a:ext>
            </a:extLst>
          </p:cNvPr>
          <p:cNvGraphicFramePr/>
          <p:nvPr>
            <p:extLst>
              <p:ext uri="{D42A27DB-BD31-4B8C-83A1-F6EECF244321}">
                <p14:modId xmlns:p14="http://schemas.microsoft.com/office/powerpoint/2010/main" val="2483907873"/>
              </p:ext>
            </p:extLst>
          </p:nvPr>
        </p:nvGraphicFramePr>
        <p:xfrm>
          <a:off x="454725" y="3762811"/>
          <a:ext cx="8084477" cy="918721"/>
        </p:xfrm>
        <a:graphic>
          <a:graphicData uri="http://schemas.openxmlformats.org/drawingml/2006/table">
            <a:tbl>
              <a:tblPr>
                <a:noFill/>
                <a:tableStyleId>{2DE40A0A-F175-4DEE-BA99-264EB937CA04}</a:tableStyleId>
              </a:tblPr>
              <a:tblGrid>
                <a:gridCol w="8084477">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Why would it be worth attending?</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43454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err="1">
                <a:latin typeface="Roboto"/>
                <a:ea typeface="Roboto"/>
                <a:cs typeface="Roboto"/>
                <a:sym typeface="Roboto"/>
              </a:rPr>
              <a:t>Information|</a:t>
            </a:r>
            <a:r>
              <a:rPr lang="en-AU" sz="3000" err="1">
                <a:solidFill>
                  <a:srgbClr val="8CB3E3"/>
                </a:solidFill>
                <a:latin typeface="Roboto"/>
                <a:ea typeface="Roboto"/>
                <a:cs typeface="Roboto"/>
                <a:sym typeface="Roboto"/>
              </a:rPr>
              <a:t>Sources</a:t>
            </a:r>
            <a:r>
              <a:rPr lang="en-AU" sz="3000">
                <a:solidFill>
                  <a:srgbClr val="8CB3E3"/>
                </a:solidFill>
                <a:latin typeface="Roboto"/>
                <a:ea typeface="Roboto"/>
                <a:cs typeface="Roboto"/>
                <a:sym typeface="Roboto"/>
              </a:rPr>
              <a:t> News</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016704"/>
            <a:ext cx="7630873" cy="1683295"/>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Look for 2 information sources on industry news.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Carefully choose your sources to ensure you get industry news that is of good quality.</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This could be from the following –</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Social media source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Website / news articles</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specific individual</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a:solidFill>
                  <a:srgbClr val="B7B7B7"/>
                </a:solidFill>
                <a:latin typeface="Roboto"/>
                <a:ea typeface="Roboto"/>
                <a:cs typeface="Roboto"/>
                <a:sym typeface="Roboto"/>
              </a:rPr>
              <a:t>Briefly describe and link to the sources below.</a:t>
            </a:r>
          </a:p>
        </p:txBody>
      </p:sp>
      <p:pic>
        <p:nvPicPr>
          <p:cNvPr id="7" name="Graphic 6" descr="Cell Tower">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3C0A420A-6347-40D0-B50E-B680DB3899A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7E3B1693-1AD2-4007-BF81-0BAF2AF41680}"/>
              </a:ext>
            </a:extLst>
          </p:cNvPr>
          <p:cNvGraphicFramePr/>
          <p:nvPr>
            <p:extLst>
              <p:ext uri="{D42A27DB-BD31-4B8C-83A1-F6EECF244321}">
                <p14:modId xmlns:p14="http://schemas.microsoft.com/office/powerpoint/2010/main" val="1218518992"/>
              </p:ext>
            </p:extLst>
          </p:nvPr>
        </p:nvGraphicFramePr>
        <p:xfrm>
          <a:off x="454724" y="2887203"/>
          <a:ext cx="8070075" cy="1278953"/>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744307">
                  <a:extLst>
                    <a:ext uri="{9D8B030D-6E8A-4147-A177-3AD203B41FA5}">
                      <a16:colId xmlns:a16="http://schemas.microsoft.com/office/drawing/2014/main" val="3238216583"/>
                    </a:ext>
                  </a:extLst>
                </a:gridCol>
                <a:gridCol w="2471846">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News source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News source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3193875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Information|</a:t>
            </a:r>
            <a:r>
              <a:rPr lang="en-AU" sz="3000" err="1">
                <a:solidFill>
                  <a:srgbClr val="8CB3E3"/>
                </a:solidFill>
                <a:latin typeface="Roboto"/>
                <a:ea typeface="Roboto"/>
                <a:cs typeface="Roboto"/>
                <a:sym typeface="Roboto"/>
              </a:rPr>
              <a:t>Sources</a:t>
            </a:r>
            <a:r>
              <a:rPr lang="en-AU" sz="3000">
                <a:solidFill>
                  <a:srgbClr val="8CB3E3"/>
                </a:solidFill>
                <a:latin typeface="Roboto"/>
                <a:ea typeface="Roboto"/>
                <a:cs typeface="Roboto"/>
                <a:sym typeface="Roboto"/>
              </a:rPr>
              <a:t> Skills and tools</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Choose a skillset and software tool you are interested in.  For example Maya and Rendering.</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Identify 2 sources of tutorial information for that skill set and software tool combination.  Ensure you are choosing a good quality information sources.  Link and discuss the source below.</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Cell Tower">
            <a:extLst>
              <a:ext uri="{FF2B5EF4-FFF2-40B4-BE49-F238E27FC236}">
                <a16:creationId xmlns:a16="http://schemas.microsoft.com/office/drawing/2014/main" id="{224AB57C-E068-4E14-A397-DAF799252B9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1D7ED855-7CC2-45D1-992C-113D531A679A}"/>
              </a:ext>
            </a:extLst>
          </p:cNvPr>
          <p:cNvGraphicFramePr/>
          <p:nvPr>
            <p:extLst>
              <p:ext uri="{D42A27DB-BD31-4B8C-83A1-F6EECF244321}">
                <p14:modId xmlns:p14="http://schemas.microsoft.com/office/powerpoint/2010/main" val="2364985194"/>
              </p:ext>
            </p:extLst>
          </p:nvPr>
        </p:nvGraphicFramePr>
        <p:xfrm>
          <a:off x="454725" y="2177755"/>
          <a:ext cx="8070075" cy="1278953"/>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744307">
                  <a:extLst>
                    <a:ext uri="{9D8B030D-6E8A-4147-A177-3AD203B41FA5}">
                      <a16:colId xmlns:a16="http://schemas.microsoft.com/office/drawing/2014/main" val="3238216583"/>
                    </a:ext>
                  </a:extLst>
                </a:gridCol>
                <a:gridCol w="2471846">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Skill / tool set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Skill  / tool set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3438693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err="1">
                <a:latin typeface="Roboto"/>
                <a:ea typeface="Roboto"/>
                <a:cs typeface="Roboto"/>
                <a:sym typeface="Roboto"/>
              </a:rPr>
              <a:t>Information|</a:t>
            </a:r>
            <a:r>
              <a:rPr lang="en-AU" sz="3000" dirty="0" err="1">
                <a:solidFill>
                  <a:srgbClr val="8CB3E3"/>
                </a:solidFill>
                <a:latin typeface="Roboto"/>
                <a:ea typeface="Roboto"/>
                <a:cs typeface="Roboto"/>
                <a:sym typeface="Roboto"/>
              </a:rPr>
              <a:t>Future</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Games and VFX for film is a fast-moving industry.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Look for some emerging technologies, software tools, processes, hardware or workflow that interest you.</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the box below describe one emerging technology.  Describe a few actions items you might need to take that could move you closer to participating in this new emerging technology.</a:t>
            </a: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Cell Tower">
            <a:extLst>
              <a:ext uri="{FF2B5EF4-FFF2-40B4-BE49-F238E27FC236}">
                <a16:creationId xmlns:a16="http://schemas.microsoft.com/office/drawing/2014/main" id="{224AB57C-E068-4E14-A397-DAF799252B9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1D7ED855-7CC2-45D1-992C-113D531A679A}"/>
              </a:ext>
            </a:extLst>
          </p:cNvPr>
          <p:cNvGraphicFramePr/>
          <p:nvPr>
            <p:extLst>
              <p:ext uri="{D42A27DB-BD31-4B8C-83A1-F6EECF244321}">
                <p14:modId xmlns:p14="http://schemas.microsoft.com/office/powerpoint/2010/main" val="976226830"/>
              </p:ext>
            </p:extLst>
          </p:nvPr>
        </p:nvGraphicFramePr>
        <p:xfrm>
          <a:off x="454725" y="2251761"/>
          <a:ext cx="7737703" cy="792420"/>
        </p:xfrm>
        <a:graphic>
          <a:graphicData uri="http://schemas.openxmlformats.org/drawingml/2006/table">
            <a:tbl>
              <a:tblPr>
                <a:noFill/>
                <a:tableStyleId>{2DE40A0A-F175-4DEE-BA99-264EB937CA04}</a:tableStyleId>
              </a:tblPr>
              <a:tblGrid>
                <a:gridCol w="1379709">
                  <a:extLst>
                    <a:ext uri="{9D8B030D-6E8A-4147-A177-3AD203B41FA5}">
                      <a16:colId xmlns:a16="http://schemas.microsoft.com/office/drawing/2014/main" val="20000"/>
                    </a:ext>
                  </a:extLst>
                </a:gridCol>
                <a:gridCol w="3178997">
                  <a:extLst>
                    <a:ext uri="{9D8B030D-6E8A-4147-A177-3AD203B41FA5}">
                      <a16:colId xmlns:a16="http://schemas.microsoft.com/office/drawing/2014/main" val="3497085799"/>
                    </a:ext>
                  </a:extLst>
                </a:gridCol>
                <a:gridCol w="3178997">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Technology name</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Describe new technology</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Action items for participation</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30016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err="1">
                <a:latin typeface="Roboto"/>
                <a:ea typeface="Roboto"/>
                <a:cs typeface="Roboto"/>
                <a:sym typeface="Roboto"/>
              </a:rPr>
              <a:t>Financial|</a:t>
            </a:r>
            <a:r>
              <a:rPr lang="en-AU" sz="3000" err="1">
                <a:solidFill>
                  <a:srgbClr val="8CB3E3"/>
                </a:solidFill>
                <a:latin typeface="Roboto"/>
                <a:ea typeface="Roboto"/>
                <a:cs typeface="Roboto"/>
                <a:sym typeface="Roboto"/>
              </a:rPr>
              <a:t>Costs</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9722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Select a small suite of software that could make the core of your professional home studio.</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The suite of software should include both 2D and 3D editing tools as well as some additional software for tasks such as sculpting or rendering.</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Ensure you are considering software licensing for professional (paid) work.</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Coins">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E242F6F1-1414-4BFE-A491-BBDFC103F17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65415FE8-D467-43D6-BBAB-6B8520FE9698}"/>
              </a:ext>
            </a:extLst>
          </p:cNvPr>
          <p:cNvGraphicFramePr/>
          <p:nvPr>
            <p:extLst>
              <p:ext uri="{D42A27DB-BD31-4B8C-83A1-F6EECF244321}">
                <p14:modId xmlns:p14="http://schemas.microsoft.com/office/powerpoint/2010/main" val="1054871246"/>
              </p:ext>
            </p:extLst>
          </p:nvPr>
        </p:nvGraphicFramePr>
        <p:xfrm>
          <a:off x="454725" y="2410199"/>
          <a:ext cx="7559722" cy="2248537"/>
        </p:xfrm>
        <a:graphic>
          <a:graphicData uri="http://schemas.openxmlformats.org/drawingml/2006/table">
            <a:tbl>
              <a:tblPr>
                <a:noFill/>
                <a:tableStyleId>{2DE40A0A-F175-4DEE-BA99-264EB937CA04}</a:tableStyleId>
              </a:tblPr>
              <a:tblGrid>
                <a:gridCol w="2657835">
                  <a:extLst>
                    <a:ext uri="{9D8B030D-6E8A-4147-A177-3AD203B41FA5}">
                      <a16:colId xmlns:a16="http://schemas.microsoft.com/office/drawing/2014/main" val="20000"/>
                    </a:ext>
                  </a:extLst>
                </a:gridCol>
                <a:gridCol w="2764784">
                  <a:extLst>
                    <a:ext uri="{9D8B030D-6E8A-4147-A177-3AD203B41FA5}">
                      <a16:colId xmlns:a16="http://schemas.microsoft.com/office/drawing/2014/main" val="3907078399"/>
                    </a:ext>
                  </a:extLst>
                </a:gridCol>
                <a:gridCol w="2137103">
                  <a:extLst>
                    <a:ext uri="{9D8B030D-6E8A-4147-A177-3AD203B41FA5}">
                      <a16:colId xmlns:a16="http://schemas.microsoft.com/office/drawing/2014/main" val="3557372564"/>
                    </a:ext>
                  </a:extLst>
                </a:gridCol>
              </a:tblGrid>
              <a:tr h="43916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Software name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Link to website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Cost of professional licence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Name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Name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38077501"/>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Name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369791339"/>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Name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318836039"/>
                  </a:ext>
                </a:extLst>
              </a:tr>
            </a:tbl>
          </a:graphicData>
        </a:graphic>
      </p:graphicFrame>
    </p:spTree>
    <p:extLst>
      <p:ext uri="{BB962C8B-B14F-4D97-AF65-F5344CB8AC3E}">
        <p14:creationId xmlns:p14="http://schemas.microsoft.com/office/powerpoint/2010/main" val="3523741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i="0" u="none" strike="noStrike" cap="none">
                <a:solidFill>
                  <a:srgbClr val="00B0F0"/>
                </a:solidFill>
                <a:latin typeface="Roboto"/>
                <a:ea typeface="Roboto"/>
                <a:cs typeface="Roboto"/>
                <a:sym typeface="Roboto"/>
              </a:rPr>
              <a:t>Introduction</a:t>
            </a:r>
            <a:endParaRPr/>
          </a:p>
        </p:txBody>
      </p:sp>
      <p:pic>
        <p:nvPicPr>
          <p:cNvPr id="4" name="Graphic 3" descr="Head with gears">
            <a:hlinkClick r:id="rId3" action="ppaction://hlinksldjump"/>
            <a:extLst>
              <a:ext uri="{FF2B5EF4-FFF2-40B4-BE49-F238E27FC236}">
                <a16:creationId xmlns:a16="http://schemas.microsoft.com/office/drawing/2014/main" id="{B438FEE7-D292-41B8-AED3-0D9AFAE6219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9183" y="2000649"/>
            <a:ext cx="594360" cy="594360"/>
          </a:xfrm>
          <a:prstGeom prst="rect">
            <a:avLst/>
          </a:prstGeom>
        </p:spPr>
      </p:pic>
      <p:pic>
        <p:nvPicPr>
          <p:cNvPr id="5" name="Graphic 4" descr="Stopwatch">
            <a:hlinkClick r:id="rId6" action="ppaction://hlinksldjump"/>
            <a:extLst>
              <a:ext uri="{FF2B5EF4-FFF2-40B4-BE49-F238E27FC236}">
                <a16:creationId xmlns:a16="http://schemas.microsoft.com/office/drawing/2014/main" id="{489FC6F1-D9EC-408C-9EF2-C6AFEAF0DC2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779183" y="2692428"/>
            <a:ext cx="594360" cy="594360"/>
          </a:xfrm>
          <a:prstGeom prst="rect">
            <a:avLst/>
          </a:prstGeom>
        </p:spPr>
      </p:pic>
      <p:pic>
        <p:nvPicPr>
          <p:cNvPr id="10" name="Graphic 9" descr="In love face with solid fill">
            <a:hlinkClick r:id="rId9" action="ppaction://hlinksldjump"/>
            <a:extLst>
              <a:ext uri="{FF2B5EF4-FFF2-40B4-BE49-F238E27FC236}">
                <a16:creationId xmlns:a16="http://schemas.microsoft.com/office/drawing/2014/main" id="{6BFBFC68-C2D0-42A6-9484-769A11BD2D86}"/>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769054" y="3380402"/>
            <a:ext cx="594360" cy="594360"/>
          </a:xfrm>
          <a:prstGeom prst="rect">
            <a:avLst/>
          </a:prstGeom>
        </p:spPr>
      </p:pic>
      <p:pic>
        <p:nvPicPr>
          <p:cNvPr id="11" name="Graphic 10" descr="Browser window">
            <a:hlinkClick r:id="rId12" action="ppaction://hlinksldjump"/>
            <a:extLst>
              <a:ext uri="{FF2B5EF4-FFF2-40B4-BE49-F238E27FC236}">
                <a16:creationId xmlns:a16="http://schemas.microsoft.com/office/drawing/2014/main" id="{DBC9A7DB-CC26-457E-A7B2-9A3CCAA46D9B}"/>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779183" y="4047879"/>
            <a:ext cx="594360" cy="594360"/>
          </a:xfrm>
          <a:prstGeom prst="rect">
            <a:avLst/>
          </a:prstGeom>
        </p:spPr>
      </p:pic>
      <p:pic>
        <p:nvPicPr>
          <p:cNvPr id="12" name="Graphic 11" descr="Artist">
            <a:hlinkClick r:id="rId15" action="ppaction://hlinksldjump"/>
            <a:extLst>
              <a:ext uri="{FF2B5EF4-FFF2-40B4-BE49-F238E27FC236}">
                <a16:creationId xmlns:a16="http://schemas.microsoft.com/office/drawing/2014/main" id="{B6086E89-4981-4646-8479-EA40717B99DF}"/>
              </a:ext>
            </a:extLst>
          </p:cNvPr>
          <p:cNvPicPr>
            <a:picLocks noChangeAspect="1"/>
          </p:cNvPicPr>
          <p:nvPr/>
        </p:nvPicPr>
        <p:blipFill>
          <a:blip r:embed="rId16">
            <a:extLst>
              <a:ext uri="{96DAC541-7B7A-43D3-8B79-37D633B846F1}">
                <asvg:svgBlip xmlns:asvg="http://schemas.microsoft.com/office/drawing/2016/SVG/main" r:embed="rId17"/>
              </a:ext>
            </a:extLst>
          </a:blip>
          <a:srcRect/>
          <a:stretch/>
        </p:blipFill>
        <p:spPr>
          <a:xfrm>
            <a:off x="3454817" y="1994482"/>
            <a:ext cx="594360" cy="594360"/>
          </a:xfrm>
          <a:prstGeom prst="rect">
            <a:avLst/>
          </a:prstGeom>
        </p:spPr>
      </p:pic>
      <p:pic>
        <p:nvPicPr>
          <p:cNvPr id="13" name="Graphic 12" descr="Gears">
            <a:hlinkClick r:id="rId18" action="ppaction://hlinksldjump"/>
            <a:extLst>
              <a:ext uri="{FF2B5EF4-FFF2-40B4-BE49-F238E27FC236}">
                <a16:creationId xmlns:a16="http://schemas.microsoft.com/office/drawing/2014/main" id="{EE46F8F0-5A4D-4E86-9505-52B333ED84C4}"/>
              </a:ext>
            </a:extLst>
          </p:cNvPr>
          <p:cNvPicPr>
            <a:picLocks noChangeAspect="1"/>
          </p:cNvPicPr>
          <p:nvPr/>
        </p:nvPicPr>
        <p:blipFill>
          <a:blip r:embed="rId19">
            <a:extLst>
              <a:ext uri="{96DAC541-7B7A-43D3-8B79-37D633B846F1}">
                <asvg:svgBlip xmlns:asvg="http://schemas.microsoft.com/office/drawing/2016/SVG/main" r:embed="rId20"/>
              </a:ext>
            </a:extLst>
          </a:blip>
          <a:srcRect/>
          <a:stretch/>
        </p:blipFill>
        <p:spPr>
          <a:xfrm>
            <a:off x="3454817" y="2649798"/>
            <a:ext cx="594360" cy="594360"/>
          </a:xfrm>
          <a:prstGeom prst="rect">
            <a:avLst/>
          </a:prstGeom>
        </p:spPr>
      </p:pic>
      <p:pic>
        <p:nvPicPr>
          <p:cNvPr id="14" name="Graphic 13" descr="Building">
            <a:hlinkClick r:id="rId21" action="ppaction://hlinksldjump"/>
            <a:extLst>
              <a:ext uri="{FF2B5EF4-FFF2-40B4-BE49-F238E27FC236}">
                <a16:creationId xmlns:a16="http://schemas.microsoft.com/office/drawing/2014/main" id="{78379CE0-D4AE-4C11-AA6C-F81EBB647801}"/>
              </a:ext>
            </a:extLst>
          </p:cNvPr>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3434014" y="3359262"/>
            <a:ext cx="594360" cy="594360"/>
          </a:xfrm>
          <a:prstGeom prst="rect">
            <a:avLst/>
          </a:prstGeom>
        </p:spPr>
      </p:pic>
      <p:sp>
        <p:nvSpPr>
          <p:cNvPr id="15" name="Google Shape;213;p34">
            <a:extLst>
              <a:ext uri="{FF2B5EF4-FFF2-40B4-BE49-F238E27FC236}">
                <a16:creationId xmlns:a16="http://schemas.microsoft.com/office/drawing/2014/main" id="{D6A51E75-FB56-4CD7-9863-521C0548617E}"/>
              </a:ext>
            </a:extLst>
          </p:cNvPr>
          <p:cNvSpPr txBox="1">
            <a:spLocks noGrp="1"/>
          </p:cNvSpPr>
          <p:nvPr>
            <p:ph type="body" idx="1"/>
          </p:nvPr>
        </p:nvSpPr>
        <p:spPr>
          <a:xfrm>
            <a:off x="323528" y="955198"/>
            <a:ext cx="4545838" cy="6700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AU" sz="900" b="1" i="0" u="none" strike="noStrike" cap="none" dirty="0">
                <a:solidFill>
                  <a:srgbClr val="D9D9D9"/>
                </a:solidFill>
                <a:latin typeface="Roboto"/>
                <a:ea typeface="Roboto"/>
                <a:cs typeface="Roboto"/>
                <a:sym typeface="Roboto"/>
              </a:rPr>
              <a:t>Introduction:</a:t>
            </a:r>
            <a:endParaRPr sz="900" dirty="0">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AU" sz="900" i="0" u="none" strike="noStrike" cap="none" dirty="0">
                <a:solidFill>
                  <a:srgbClr val="B7B7B7"/>
                </a:solidFill>
                <a:latin typeface="Roboto"/>
                <a:ea typeface="Roboto"/>
                <a:cs typeface="Roboto"/>
                <a:sym typeface="Roboto"/>
              </a:rPr>
              <a:t>This assessment will cover the process of planning</a:t>
            </a:r>
            <a:r>
              <a:rPr lang="en-AU" sz="900" dirty="0">
                <a:solidFill>
                  <a:srgbClr val="B7B7B7"/>
                </a:solidFill>
                <a:latin typeface="Roboto"/>
                <a:ea typeface="Roboto"/>
                <a:cs typeface="Roboto"/>
                <a:sym typeface="Roboto"/>
              </a:rPr>
              <a:t> actions that could further your career goals and then undertaking actions that move you forward on a career pathway.</a:t>
            </a: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50000"/>
              </a:lnSpc>
              <a:spcBef>
                <a:spcPts val="518"/>
              </a:spcBef>
              <a:spcAft>
                <a:spcPts val="0"/>
              </a:spcAft>
              <a:buClr>
                <a:srgbClr val="92D050"/>
              </a:buClr>
              <a:buSzPts val="2800"/>
              <a:buFont typeface="Arial"/>
              <a:buNone/>
            </a:pPr>
            <a:endParaRPr sz="900" b="0" i="0" u="none" strike="noStrike" cap="none" dirty="0">
              <a:solidFill>
                <a:srgbClr val="B7B7B7"/>
              </a:solidFill>
              <a:latin typeface="Roboto"/>
              <a:ea typeface="Roboto"/>
              <a:cs typeface="Roboto"/>
              <a:sym typeface="Roboto"/>
            </a:endParaRPr>
          </a:p>
        </p:txBody>
      </p:sp>
      <p:pic>
        <p:nvPicPr>
          <p:cNvPr id="16" name="Graphic 15" descr="Social network">
            <a:hlinkClick r:id="rId24" action="ppaction://hlinksldjump"/>
            <a:extLst>
              <a:ext uri="{FF2B5EF4-FFF2-40B4-BE49-F238E27FC236}">
                <a16:creationId xmlns:a16="http://schemas.microsoft.com/office/drawing/2014/main" id="{F9892A44-74E0-4CDA-8177-F955B844FB3E}"/>
              </a:ext>
            </a:extLst>
          </p:cNvPr>
          <p:cNvPicPr>
            <a:picLocks noChangeAspect="1"/>
          </p:cNvPicPr>
          <p:nvPr/>
        </p:nvPicPr>
        <p:blipFill>
          <a:blip r:embed="rId25">
            <a:extLst>
              <a:ext uri="{96DAC541-7B7A-43D3-8B79-37D633B846F1}">
                <asvg:svgBlip xmlns:asvg="http://schemas.microsoft.com/office/drawing/2016/SVG/main" r:embed="rId26"/>
              </a:ext>
            </a:extLst>
          </a:blip>
          <a:srcRect/>
          <a:stretch/>
        </p:blipFill>
        <p:spPr>
          <a:xfrm>
            <a:off x="3448414" y="4019563"/>
            <a:ext cx="594360" cy="594360"/>
          </a:xfrm>
          <a:prstGeom prst="rect">
            <a:avLst/>
          </a:prstGeom>
        </p:spPr>
      </p:pic>
      <p:pic>
        <p:nvPicPr>
          <p:cNvPr id="17" name="Graphic 16" descr="Connections">
            <a:hlinkClick r:id="rId27" action="ppaction://hlinksldjump"/>
            <a:extLst>
              <a:ext uri="{FF2B5EF4-FFF2-40B4-BE49-F238E27FC236}">
                <a16:creationId xmlns:a16="http://schemas.microsoft.com/office/drawing/2014/main" id="{5BF8A4CA-C43D-4A20-9D6B-A931FC3F01E4}"/>
              </a:ext>
            </a:extLst>
          </p:cNvPr>
          <p:cNvPicPr>
            <a:picLocks noChangeAspect="1"/>
          </p:cNvPicPr>
          <p:nvPr/>
        </p:nvPicPr>
        <p:blipFill>
          <a:blip r:embed="rId28">
            <a:extLst>
              <a:ext uri="{96DAC541-7B7A-43D3-8B79-37D633B846F1}">
                <asvg:svgBlip xmlns:asvg="http://schemas.microsoft.com/office/drawing/2016/SVG/main" r:embed="rId29"/>
              </a:ext>
            </a:extLst>
          </a:blip>
          <a:srcRect/>
          <a:stretch/>
        </p:blipFill>
        <p:spPr>
          <a:xfrm>
            <a:off x="6130451" y="1988081"/>
            <a:ext cx="594360" cy="594360"/>
          </a:xfrm>
          <a:prstGeom prst="rect">
            <a:avLst/>
          </a:prstGeom>
        </p:spPr>
      </p:pic>
      <p:pic>
        <p:nvPicPr>
          <p:cNvPr id="18" name="Graphic 17" descr="Cell Tower">
            <a:hlinkClick r:id="rId30" action="ppaction://hlinksldjump"/>
            <a:extLst>
              <a:ext uri="{FF2B5EF4-FFF2-40B4-BE49-F238E27FC236}">
                <a16:creationId xmlns:a16="http://schemas.microsoft.com/office/drawing/2014/main" id="{4485D5B2-BB5B-4E1F-BF9D-8F5A74916868}"/>
              </a:ext>
            </a:extLst>
          </p:cNvPr>
          <p:cNvPicPr>
            <a:picLocks noChangeAspect="1"/>
          </p:cNvPicPr>
          <p:nvPr/>
        </p:nvPicPr>
        <p:blipFill>
          <a:blip r:embed="rId31">
            <a:extLst>
              <a:ext uri="{96DAC541-7B7A-43D3-8B79-37D633B846F1}">
                <asvg:svgBlip xmlns:asvg="http://schemas.microsoft.com/office/drawing/2016/SVG/main" r:embed="rId32"/>
              </a:ext>
            </a:extLst>
          </a:blip>
          <a:srcRect/>
          <a:stretch/>
        </p:blipFill>
        <p:spPr>
          <a:xfrm>
            <a:off x="6130451" y="2649798"/>
            <a:ext cx="594360" cy="594360"/>
          </a:xfrm>
          <a:prstGeom prst="rect">
            <a:avLst/>
          </a:prstGeom>
        </p:spPr>
      </p:pic>
      <p:pic>
        <p:nvPicPr>
          <p:cNvPr id="19" name="Graphic 18" descr="Coins">
            <a:hlinkClick r:id="rId33" action="ppaction://hlinksldjump"/>
            <a:extLst>
              <a:ext uri="{FF2B5EF4-FFF2-40B4-BE49-F238E27FC236}">
                <a16:creationId xmlns:a16="http://schemas.microsoft.com/office/drawing/2014/main" id="{F57B3AC6-93B4-4B86-9D37-6B90AA5CAF28}"/>
              </a:ext>
            </a:extLst>
          </p:cNvPr>
          <p:cNvPicPr>
            <a:picLocks noChangeAspect="1"/>
          </p:cNvPicPr>
          <p:nvPr/>
        </p:nvPicPr>
        <p:blipFill>
          <a:blip r:embed="rId34">
            <a:extLst>
              <a:ext uri="{96DAC541-7B7A-43D3-8B79-37D633B846F1}">
                <asvg:svgBlip xmlns:asvg="http://schemas.microsoft.com/office/drawing/2016/SVG/main" r:embed="rId35"/>
              </a:ext>
            </a:extLst>
          </a:blip>
          <a:srcRect/>
          <a:stretch/>
        </p:blipFill>
        <p:spPr>
          <a:xfrm>
            <a:off x="6130451" y="3311514"/>
            <a:ext cx="594360" cy="594360"/>
          </a:xfrm>
          <a:prstGeom prst="rect">
            <a:avLst/>
          </a:prstGeom>
        </p:spPr>
      </p:pic>
      <p:pic>
        <p:nvPicPr>
          <p:cNvPr id="20" name="Graphic 19" descr="Newspaper">
            <a:hlinkClick r:id="rId36" action="ppaction://hlinksldjump"/>
            <a:extLst>
              <a:ext uri="{FF2B5EF4-FFF2-40B4-BE49-F238E27FC236}">
                <a16:creationId xmlns:a16="http://schemas.microsoft.com/office/drawing/2014/main" id="{7E5E3E58-61C8-41FF-8E0C-62092F2026E4}"/>
              </a:ext>
            </a:extLst>
          </p:cNvPr>
          <p:cNvPicPr>
            <a:picLocks noChangeAspect="1"/>
          </p:cNvPicPr>
          <p:nvPr/>
        </p:nvPicPr>
        <p:blipFill>
          <a:blip r:embed="rId37">
            <a:extLst>
              <a:ext uri="{96DAC541-7B7A-43D3-8B79-37D633B846F1}">
                <asvg:svgBlip xmlns:asvg="http://schemas.microsoft.com/office/drawing/2016/SVG/main" r:embed="rId38"/>
              </a:ext>
            </a:extLst>
          </a:blip>
          <a:srcRect/>
          <a:stretch/>
        </p:blipFill>
        <p:spPr>
          <a:xfrm>
            <a:off x="6130451" y="4036224"/>
            <a:ext cx="594360" cy="594360"/>
          </a:xfrm>
          <a:prstGeom prst="rect">
            <a:avLst/>
          </a:prstGeom>
        </p:spPr>
      </p:pic>
      <p:sp>
        <p:nvSpPr>
          <p:cNvPr id="21" name="Google Shape;213;p34">
            <a:extLst>
              <a:ext uri="{FF2B5EF4-FFF2-40B4-BE49-F238E27FC236}">
                <a16:creationId xmlns:a16="http://schemas.microsoft.com/office/drawing/2014/main" id="{84D26C95-0D26-477D-B7B3-62B53C1C0D05}"/>
              </a:ext>
            </a:extLst>
          </p:cNvPr>
          <p:cNvSpPr txBox="1">
            <a:spLocks/>
          </p:cNvSpPr>
          <p:nvPr/>
        </p:nvSpPr>
        <p:spPr>
          <a:xfrm>
            <a:off x="1304963" y="2193106"/>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Self Evaluation – 4 - 7</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2" name="Google Shape;213;p34">
            <a:extLst>
              <a:ext uri="{FF2B5EF4-FFF2-40B4-BE49-F238E27FC236}">
                <a16:creationId xmlns:a16="http://schemas.microsoft.com/office/drawing/2014/main" id="{4DA3C4A3-6A26-46F7-84DC-2D95E5DCE0C2}"/>
              </a:ext>
            </a:extLst>
          </p:cNvPr>
          <p:cNvSpPr txBox="1">
            <a:spLocks/>
          </p:cNvSpPr>
          <p:nvPr/>
        </p:nvSpPr>
        <p:spPr>
          <a:xfrm>
            <a:off x="1294834" y="2891051"/>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Soft skills – 8 - 11</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3" name="Google Shape;213;p34">
            <a:extLst>
              <a:ext uri="{FF2B5EF4-FFF2-40B4-BE49-F238E27FC236}">
                <a16:creationId xmlns:a16="http://schemas.microsoft.com/office/drawing/2014/main" id="{1750F693-4E07-4B0D-9A76-A8F05C1D8B57}"/>
              </a:ext>
            </a:extLst>
          </p:cNvPr>
          <p:cNvSpPr txBox="1">
            <a:spLocks/>
          </p:cNvSpPr>
          <p:nvPr/>
        </p:nvSpPr>
        <p:spPr>
          <a:xfrm>
            <a:off x="1304962" y="3566795"/>
            <a:ext cx="1929055"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Hero reference – 12 - 13</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4" name="Google Shape;213;p34">
            <a:extLst>
              <a:ext uri="{FF2B5EF4-FFF2-40B4-BE49-F238E27FC236}">
                <a16:creationId xmlns:a16="http://schemas.microsoft.com/office/drawing/2014/main" id="{819B5914-E159-4308-89F8-E54BB8837059}"/>
              </a:ext>
            </a:extLst>
          </p:cNvPr>
          <p:cNvSpPr txBox="1">
            <a:spLocks/>
          </p:cNvSpPr>
          <p:nvPr/>
        </p:nvSpPr>
        <p:spPr>
          <a:xfrm>
            <a:off x="1304963" y="4234847"/>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Cool tools – 14 - 15</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5" name="Google Shape;213;p34">
            <a:extLst>
              <a:ext uri="{FF2B5EF4-FFF2-40B4-BE49-F238E27FC236}">
                <a16:creationId xmlns:a16="http://schemas.microsoft.com/office/drawing/2014/main" id="{3B919797-0749-4059-A691-7AE972B87884}"/>
              </a:ext>
            </a:extLst>
          </p:cNvPr>
          <p:cNvSpPr txBox="1">
            <a:spLocks/>
          </p:cNvSpPr>
          <p:nvPr/>
        </p:nvSpPr>
        <p:spPr>
          <a:xfrm>
            <a:off x="3980597" y="2193105"/>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Occupations – 16 - 17</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6" name="Google Shape;213;p34">
            <a:extLst>
              <a:ext uri="{FF2B5EF4-FFF2-40B4-BE49-F238E27FC236}">
                <a16:creationId xmlns:a16="http://schemas.microsoft.com/office/drawing/2014/main" id="{32D7479E-7364-4A09-88E0-C34B749E70E4}"/>
              </a:ext>
            </a:extLst>
          </p:cNvPr>
          <p:cNvSpPr txBox="1">
            <a:spLocks/>
          </p:cNvSpPr>
          <p:nvPr/>
        </p:nvSpPr>
        <p:spPr>
          <a:xfrm>
            <a:off x="3980597" y="2891051"/>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Tech skills – 18 - 19</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7" name="Google Shape;213;p34">
            <a:extLst>
              <a:ext uri="{FF2B5EF4-FFF2-40B4-BE49-F238E27FC236}">
                <a16:creationId xmlns:a16="http://schemas.microsoft.com/office/drawing/2014/main" id="{12DC836F-7CDA-46A1-A1A1-4769F229285D}"/>
              </a:ext>
            </a:extLst>
          </p:cNvPr>
          <p:cNvSpPr txBox="1">
            <a:spLocks/>
          </p:cNvSpPr>
          <p:nvPr/>
        </p:nvSpPr>
        <p:spPr>
          <a:xfrm>
            <a:off x="3980597" y="3588997"/>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Studios – 20 - 21</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8" name="Google Shape;213;p34">
            <a:extLst>
              <a:ext uri="{FF2B5EF4-FFF2-40B4-BE49-F238E27FC236}">
                <a16:creationId xmlns:a16="http://schemas.microsoft.com/office/drawing/2014/main" id="{09245DA6-6D0F-420F-A51C-48A2717B1EF4}"/>
              </a:ext>
            </a:extLst>
          </p:cNvPr>
          <p:cNvSpPr txBox="1">
            <a:spLocks/>
          </p:cNvSpPr>
          <p:nvPr/>
        </p:nvSpPr>
        <p:spPr>
          <a:xfrm>
            <a:off x="3980597" y="4210444"/>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Networks 1 – 22 - 23</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9" name="Google Shape;213;p34">
            <a:extLst>
              <a:ext uri="{FF2B5EF4-FFF2-40B4-BE49-F238E27FC236}">
                <a16:creationId xmlns:a16="http://schemas.microsoft.com/office/drawing/2014/main" id="{4696256F-258E-4316-88AD-FC596519767C}"/>
              </a:ext>
            </a:extLst>
          </p:cNvPr>
          <p:cNvSpPr txBox="1">
            <a:spLocks/>
          </p:cNvSpPr>
          <p:nvPr/>
        </p:nvSpPr>
        <p:spPr>
          <a:xfrm>
            <a:off x="6666360" y="2130158"/>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Networks 2 – 24 -25</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0" name="Google Shape;213;p34">
            <a:extLst>
              <a:ext uri="{FF2B5EF4-FFF2-40B4-BE49-F238E27FC236}">
                <a16:creationId xmlns:a16="http://schemas.microsoft.com/office/drawing/2014/main" id="{6AFF9EC5-EC0E-43BB-B057-87BA2F8BD1B7}"/>
              </a:ext>
            </a:extLst>
          </p:cNvPr>
          <p:cNvSpPr txBox="1">
            <a:spLocks/>
          </p:cNvSpPr>
          <p:nvPr/>
        </p:nvSpPr>
        <p:spPr>
          <a:xfrm>
            <a:off x="6666360" y="3424288"/>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Financials – 29 - 30</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1" name="Google Shape;213;p34">
            <a:extLst>
              <a:ext uri="{FF2B5EF4-FFF2-40B4-BE49-F238E27FC236}">
                <a16:creationId xmlns:a16="http://schemas.microsoft.com/office/drawing/2014/main" id="{75E7056C-185E-42B1-B024-F7BFE35A71B3}"/>
              </a:ext>
            </a:extLst>
          </p:cNvPr>
          <p:cNvSpPr txBox="1">
            <a:spLocks/>
          </p:cNvSpPr>
          <p:nvPr/>
        </p:nvSpPr>
        <p:spPr>
          <a:xfrm>
            <a:off x="6666360" y="2848420"/>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Information –  26 - 28</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2" name="Google Shape;213;p34">
            <a:extLst>
              <a:ext uri="{FF2B5EF4-FFF2-40B4-BE49-F238E27FC236}">
                <a16:creationId xmlns:a16="http://schemas.microsoft.com/office/drawing/2014/main" id="{E724BE40-D7AF-4D4F-9100-DE1AF20D1BCF}"/>
              </a:ext>
            </a:extLst>
          </p:cNvPr>
          <p:cNvSpPr txBox="1">
            <a:spLocks/>
          </p:cNvSpPr>
          <p:nvPr/>
        </p:nvSpPr>
        <p:spPr>
          <a:xfrm>
            <a:off x="6666360" y="4180956"/>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Job Adverts – 31 - 32</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pic>
        <p:nvPicPr>
          <p:cNvPr id="33" name="Graphic 32" descr="Home">
            <a:hlinkClick r:id="rId39" action="ppaction://hlinksldjump"/>
            <a:extLst>
              <a:ext uri="{FF2B5EF4-FFF2-40B4-BE49-F238E27FC236}">
                <a16:creationId xmlns:a16="http://schemas.microsoft.com/office/drawing/2014/main" id="{B36788B2-1089-43BB-B509-72EF6D2BA19B}"/>
              </a:ext>
            </a:extLst>
          </p:cNvPr>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6602272" y="83961"/>
            <a:ext cx="914400" cy="914400"/>
          </a:xfrm>
          <a:prstGeom prst="rect">
            <a:avLst/>
          </a:prstGeom>
        </p:spPr>
      </p:pic>
      <p:pic>
        <p:nvPicPr>
          <p:cNvPr id="37" name="Graphic 36" descr="Magnifying glass">
            <a:hlinkClick r:id="rId42" action="ppaction://hlinksldjump"/>
            <a:extLst>
              <a:ext uri="{FF2B5EF4-FFF2-40B4-BE49-F238E27FC236}">
                <a16:creationId xmlns:a16="http://schemas.microsoft.com/office/drawing/2014/main" id="{1E1FD929-3CD1-405C-847C-E8D2B9964566}"/>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6788193" y="999977"/>
            <a:ext cx="751428" cy="751428"/>
          </a:xfrm>
          <a:prstGeom prst="rect">
            <a:avLst/>
          </a:prstGeom>
        </p:spPr>
      </p:pic>
      <p:sp>
        <p:nvSpPr>
          <p:cNvPr id="38" name="Google Shape;213;p34">
            <a:extLst>
              <a:ext uri="{FF2B5EF4-FFF2-40B4-BE49-F238E27FC236}">
                <a16:creationId xmlns:a16="http://schemas.microsoft.com/office/drawing/2014/main" id="{C05F8D01-AB04-4DDC-9096-D9669767723D}"/>
              </a:ext>
            </a:extLst>
          </p:cNvPr>
          <p:cNvSpPr txBox="1">
            <a:spLocks/>
          </p:cNvSpPr>
          <p:nvPr/>
        </p:nvSpPr>
        <p:spPr>
          <a:xfrm>
            <a:off x="7357089" y="1141939"/>
            <a:ext cx="1329839"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Conclusion – 33</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Tree>
    <p:extLst>
      <p:ext uri="{BB962C8B-B14F-4D97-AF65-F5344CB8AC3E}">
        <p14:creationId xmlns:p14="http://schemas.microsoft.com/office/powerpoint/2010/main" val="930255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Financial|</a:t>
            </a:r>
            <a:r>
              <a:rPr lang="en-AU" sz="3000" err="1">
                <a:solidFill>
                  <a:srgbClr val="8CB3E3"/>
                </a:solidFill>
                <a:latin typeface="Roboto"/>
                <a:ea typeface="Roboto"/>
                <a:cs typeface="Roboto"/>
                <a:sym typeface="Roboto"/>
              </a:rPr>
              <a:t>Hourly</a:t>
            </a:r>
            <a:r>
              <a:rPr lang="en-AU" sz="3000">
                <a:solidFill>
                  <a:srgbClr val="8CB3E3"/>
                </a:solidFill>
                <a:latin typeface="Roboto"/>
                <a:ea typeface="Roboto"/>
                <a:cs typeface="Roboto"/>
                <a:sym typeface="Roboto"/>
              </a:rPr>
              <a:t> rate</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924536992"/>
              </p:ext>
            </p:extLst>
          </p:nvPr>
        </p:nvGraphicFramePr>
        <p:xfrm>
          <a:off x="426675" y="2571750"/>
          <a:ext cx="7904475" cy="148931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Answers</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Nominate an hourly rate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Discussion of how you chose that rate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426675" y="1148762"/>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Do some research on hourly rates for freelance 3D artists.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the box below </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Nominate an approximate figure you think is fair as an hourly rate.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Briefly discuss how you arrived at that figure.</a:t>
            </a:r>
          </a:p>
        </p:txBody>
      </p:sp>
      <p:pic>
        <p:nvPicPr>
          <p:cNvPr id="9" name="Graphic 8" descr="Coins">
            <a:extLst>
              <a:ext uri="{FF2B5EF4-FFF2-40B4-BE49-F238E27FC236}">
                <a16:creationId xmlns:a16="http://schemas.microsoft.com/office/drawing/2014/main" id="{F18AFD6B-1DBE-4C21-994C-F2F57DF3DFA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95987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Job </a:t>
            </a:r>
            <a:r>
              <a:rPr lang="en-AU" err="1">
                <a:latin typeface="Roboto"/>
                <a:ea typeface="Roboto"/>
                <a:cs typeface="Roboto"/>
                <a:sym typeface="Roboto"/>
              </a:rPr>
              <a:t>Adverts|</a:t>
            </a:r>
            <a:r>
              <a:rPr lang="en-AU" sz="3000" err="1">
                <a:solidFill>
                  <a:srgbClr val="8CB3E3"/>
                </a:solidFill>
                <a:latin typeface="Roboto"/>
                <a:ea typeface="Roboto"/>
                <a:cs typeface="Roboto"/>
                <a:sym typeface="Roboto"/>
              </a:rPr>
              <a:t>Find</a:t>
            </a:r>
            <a:r>
              <a:rPr lang="en-AU" sz="3000">
                <a:solidFill>
                  <a:srgbClr val="8CB3E3"/>
                </a:solidFill>
                <a:latin typeface="Roboto"/>
                <a:ea typeface="Roboto"/>
                <a:cs typeface="Roboto"/>
                <a:sym typeface="Roboto"/>
              </a:rPr>
              <a:t> and list</a:t>
            </a:r>
            <a:endParaRPr/>
          </a:p>
        </p:txBody>
      </p:sp>
      <p:pic>
        <p:nvPicPr>
          <p:cNvPr id="7" name="Graphic 6" descr="Newspaper">
            <a:extLst>
              <a:ext uri="{FF2B5EF4-FFF2-40B4-BE49-F238E27FC236}">
                <a16:creationId xmlns:a16="http://schemas.microsoft.com/office/drawing/2014/main" id="{00DBA01E-1D46-4F3B-8706-8ED97B588B7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
        <p:nvSpPr>
          <p:cNvPr id="9" name="Google Shape;292;p44">
            <a:extLst>
              <a:ext uri="{FF2B5EF4-FFF2-40B4-BE49-F238E27FC236}">
                <a16:creationId xmlns:a16="http://schemas.microsoft.com/office/drawing/2014/main" id="{2AB39BD9-DD2E-464E-A436-52B299CC75E4}"/>
              </a:ext>
            </a:extLst>
          </p:cNvPr>
          <p:cNvSpPr txBox="1">
            <a:spLocks/>
          </p:cNvSpPr>
          <p:nvPr/>
        </p:nvSpPr>
        <p:spPr>
          <a:xfrm>
            <a:off x="383574" y="1016705"/>
            <a:ext cx="7630873" cy="138809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a:solidFill>
                  <a:srgbClr val="B7B7B7"/>
                </a:solidFill>
                <a:latin typeface="Roboto"/>
                <a:ea typeface="Roboto"/>
                <a:cs typeface="Roboto"/>
                <a:sym typeface="Roboto"/>
              </a:rPr>
              <a:t>Look for 2 information sources that host industry job adverts.</a:t>
            </a: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r>
              <a:rPr lang="en-US" sz="900">
                <a:solidFill>
                  <a:srgbClr val="B7B7B7"/>
                </a:solidFill>
                <a:latin typeface="Roboto"/>
                <a:ea typeface="Roboto"/>
                <a:cs typeface="Roboto"/>
                <a:sym typeface="Roboto"/>
              </a:rPr>
              <a:t>Carefully choose your sources to ensure they are legitimate.</a:t>
            </a: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r>
              <a:rPr lang="en-US" sz="900">
                <a:solidFill>
                  <a:srgbClr val="B7B7B7"/>
                </a:solidFill>
                <a:latin typeface="Roboto"/>
                <a:ea typeface="Roboto"/>
                <a:cs typeface="Roboto"/>
                <a:sym typeface="Roboto"/>
              </a:rPr>
              <a:t>This could be from the following –</a:t>
            </a:r>
          </a:p>
          <a:p>
            <a:pPr marL="0" indent="0">
              <a:spcBef>
                <a:spcPts val="0"/>
              </a:spcBef>
              <a:buFont typeface="Arial"/>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Social media source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Website / news articles</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specific individual</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Font typeface="Arial"/>
              <a:buNone/>
            </a:pPr>
            <a:r>
              <a:rPr lang="en-US" sz="900">
                <a:solidFill>
                  <a:srgbClr val="B7B7B7"/>
                </a:solidFill>
                <a:latin typeface="Roboto"/>
                <a:ea typeface="Roboto"/>
                <a:cs typeface="Roboto"/>
                <a:sym typeface="Roboto"/>
              </a:rPr>
              <a:t>Briefly describe and link to the sources below.</a:t>
            </a:r>
          </a:p>
        </p:txBody>
      </p:sp>
      <p:graphicFrame>
        <p:nvGraphicFramePr>
          <p:cNvPr id="10" name="Google Shape;293;p44">
            <a:extLst>
              <a:ext uri="{FF2B5EF4-FFF2-40B4-BE49-F238E27FC236}">
                <a16:creationId xmlns:a16="http://schemas.microsoft.com/office/drawing/2014/main" id="{A3EC5B52-743D-4CAD-8928-D2B66A09B3F3}"/>
              </a:ext>
            </a:extLst>
          </p:cNvPr>
          <p:cNvGraphicFramePr/>
          <p:nvPr>
            <p:extLst>
              <p:ext uri="{D42A27DB-BD31-4B8C-83A1-F6EECF244321}">
                <p14:modId xmlns:p14="http://schemas.microsoft.com/office/powerpoint/2010/main" val="1773034727"/>
              </p:ext>
            </p:extLst>
          </p:nvPr>
        </p:nvGraphicFramePr>
        <p:xfrm>
          <a:off x="454724" y="2887203"/>
          <a:ext cx="8070075" cy="1187513"/>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1504800">
                  <a:extLst>
                    <a:ext uri="{9D8B030D-6E8A-4147-A177-3AD203B41FA5}">
                      <a16:colId xmlns:a16="http://schemas.microsoft.com/office/drawing/2014/main" val="3238216583"/>
                    </a:ext>
                  </a:extLst>
                </a:gridCol>
                <a:gridCol w="1711353">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Job advert source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Job advert source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8" name="Graphic 7" descr="Home">
            <a:hlinkClick r:id="rId5" action="ppaction://hlinksldjump"/>
            <a:extLst>
              <a:ext uri="{FF2B5EF4-FFF2-40B4-BE49-F238E27FC236}">
                <a16:creationId xmlns:a16="http://schemas.microsoft.com/office/drawing/2014/main" id="{39C54223-FF74-43FD-825B-0E8A2442583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918821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Job </a:t>
            </a:r>
            <a:r>
              <a:rPr lang="en-AU" err="1">
                <a:latin typeface="Roboto"/>
                <a:ea typeface="Roboto"/>
                <a:cs typeface="Roboto"/>
                <a:sym typeface="Roboto"/>
              </a:rPr>
              <a:t>Adverts|</a:t>
            </a:r>
            <a:r>
              <a:rPr lang="en-AU" sz="3000" err="1">
                <a:solidFill>
                  <a:srgbClr val="8CB3E3"/>
                </a:solidFill>
                <a:latin typeface="Roboto"/>
                <a:ea typeface="Roboto"/>
                <a:cs typeface="Roboto"/>
                <a:sym typeface="Roboto"/>
              </a:rPr>
              <a:t>Choose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161624"/>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Select 2 job adverts that you find interesting.  Choose an advert for the type of job you’d like to see yourself in the future.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Ensure you are selecting from a good source.  Preferably this is an info source you have reviewed and checked for quality before.</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Describe why the chosen job adverts are appealing to you.</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Identify what you think are the key soft skills and tech skills the job requires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3" name="Graphic 2" descr="Newspaper">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C27C46EF-631A-43E2-9949-76D84CAC05CD}"/>
              </a:ext>
            </a:extLst>
          </p:cNvPr>
          <p:cNvGraphicFramePr/>
          <p:nvPr>
            <p:extLst>
              <p:ext uri="{D42A27DB-BD31-4B8C-83A1-F6EECF244321}">
                <p14:modId xmlns:p14="http://schemas.microsoft.com/office/powerpoint/2010/main" val="2129670162"/>
              </p:ext>
            </p:extLst>
          </p:nvPr>
        </p:nvGraphicFramePr>
        <p:xfrm>
          <a:off x="454724" y="2887203"/>
          <a:ext cx="7759109" cy="1310550"/>
        </p:xfrm>
        <a:graphic>
          <a:graphicData uri="http://schemas.openxmlformats.org/drawingml/2006/table">
            <a:tbl>
              <a:tblPr>
                <a:noFill/>
                <a:tableStyleId>{2DE40A0A-F175-4DEE-BA99-264EB937CA04}</a:tableStyleId>
              </a:tblPr>
              <a:tblGrid>
                <a:gridCol w="1173629">
                  <a:extLst>
                    <a:ext uri="{9D8B030D-6E8A-4147-A177-3AD203B41FA5}">
                      <a16:colId xmlns:a16="http://schemas.microsoft.com/office/drawing/2014/main" val="3179543082"/>
                    </a:ext>
                  </a:extLst>
                </a:gridCol>
                <a:gridCol w="1267364">
                  <a:extLst>
                    <a:ext uri="{9D8B030D-6E8A-4147-A177-3AD203B41FA5}">
                      <a16:colId xmlns:a16="http://schemas.microsoft.com/office/drawing/2014/main" val="20000"/>
                    </a:ext>
                  </a:extLst>
                </a:gridCol>
                <a:gridCol w="1355598">
                  <a:extLst>
                    <a:ext uri="{9D8B030D-6E8A-4147-A177-3AD203B41FA5}">
                      <a16:colId xmlns:a16="http://schemas.microsoft.com/office/drawing/2014/main" val="3238216583"/>
                    </a:ext>
                  </a:extLst>
                </a:gridCol>
                <a:gridCol w="1981259">
                  <a:extLst>
                    <a:ext uri="{9D8B030D-6E8A-4147-A177-3AD203B41FA5}">
                      <a16:colId xmlns:a16="http://schemas.microsoft.com/office/drawing/2014/main" val="3497085799"/>
                    </a:ext>
                  </a:extLst>
                </a:gridCol>
                <a:gridCol w="1981259">
                  <a:extLst>
                    <a:ext uri="{9D8B030D-6E8A-4147-A177-3AD203B41FA5}">
                      <a16:colId xmlns:a16="http://schemas.microsoft.com/office/drawing/2014/main" val="3701564548"/>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 to job advert</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Title of position</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why it interests you</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Soft skills and Tech skills</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Job advert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Job advert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257061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err="1">
                <a:latin typeface="Roboto"/>
                <a:ea typeface="Roboto"/>
                <a:cs typeface="Roboto"/>
                <a:sym typeface="Roboto"/>
              </a:rPr>
              <a:t>Conclusion|</a:t>
            </a:r>
            <a:r>
              <a:rPr lang="en-AU" sz="3000" dirty="0" err="1">
                <a:solidFill>
                  <a:srgbClr val="8CB3E3"/>
                </a:solidFill>
                <a:latin typeface="Roboto"/>
                <a:ea typeface="Roboto"/>
                <a:cs typeface="Roboto"/>
                <a:sym typeface="Roboto"/>
              </a:rPr>
              <a:t>Where</a:t>
            </a:r>
            <a:r>
              <a:rPr lang="en-AU" sz="3000" dirty="0">
                <a:solidFill>
                  <a:srgbClr val="8CB3E3"/>
                </a:solidFill>
                <a:latin typeface="Roboto"/>
                <a:ea typeface="Roboto"/>
                <a:cs typeface="Roboto"/>
                <a:sym typeface="Roboto"/>
              </a:rPr>
              <a:t> to next?</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161624"/>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This document is designed to help you explore and plan your professional development.</a:t>
            </a:r>
          </a:p>
          <a:p>
            <a:pPr marL="0" lvl="0" indent="0">
              <a:spcBef>
                <a:spcPts val="0"/>
              </a:spcBef>
              <a:buNone/>
            </a:pPr>
            <a:r>
              <a:rPr lang="en-US" sz="900" dirty="0">
                <a:solidFill>
                  <a:srgbClr val="B7B7B7"/>
                </a:solidFill>
                <a:latin typeface="Roboto"/>
                <a:ea typeface="Roboto"/>
                <a:cs typeface="Roboto"/>
                <a:sym typeface="Roboto"/>
              </a:rPr>
              <a:t>You have added a lot of data to this document.  Make use of this data and draw a conclusion.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Review and </a:t>
            </a:r>
            <a:r>
              <a:rPr lang="en-US" sz="900" dirty="0" err="1">
                <a:solidFill>
                  <a:srgbClr val="B7B7B7"/>
                </a:solidFill>
                <a:latin typeface="Roboto"/>
                <a:ea typeface="Roboto"/>
                <a:cs typeface="Roboto"/>
                <a:sym typeface="Roboto"/>
              </a:rPr>
              <a:t>analyse</a:t>
            </a:r>
            <a:r>
              <a:rPr lang="en-US" sz="900" dirty="0">
                <a:solidFill>
                  <a:srgbClr val="B7B7B7"/>
                </a:solidFill>
                <a:latin typeface="Roboto"/>
                <a:ea typeface="Roboto"/>
                <a:cs typeface="Roboto"/>
                <a:sym typeface="Roboto"/>
              </a:rPr>
              <a:t> the information above and summaries into a few key conclusions.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8" name="Graphic 7" descr="Home">
            <a:hlinkClick r:id="rId3" action="ppaction://hlinksldjump"/>
            <a:extLst>
              <a:ext uri="{FF2B5EF4-FFF2-40B4-BE49-F238E27FC236}">
                <a16:creationId xmlns:a16="http://schemas.microsoft.com/office/drawing/2014/main" id="{81250DFD-A4C6-4124-98A1-70399DA0DA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C27C46EF-631A-43E2-9949-76D84CAC05CD}"/>
              </a:ext>
            </a:extLst>
          </p:cNvPr>
          <p:cNvGraphicFramePr/>
          <p:nvPr>
            <p:extLst>
              <p:ext uri="{D42A27DB-BD31-4B8C-83A1-F6EECF244321}">
                <p14:modId xmlns:p14="http://schemas.microsoft.com/office/powerpoint/2010/main" val="1686378698"/>
              </p:ext>
            </p:extLst>
          </p:nvPr>
        </p:nvGraphicFramePr>
        <p:xfrm>
          <a:off x="454725" y="1977993"/>
          <a:ext cx="7722836" cy="2818073"/>
        </p:xfrm>
        <a:graphic>
          <a:graphicData uri="http://schemas.openxmlformats.org/drawingml/2006/table">
            <a:tbl>
              <a:tblPr>
                <a:noFill/>
                <a:tableStyleId>{2DE40A0A-F175-4DEE-BA99-264EB937CA04}</a:tableStyleId>
              </a:tblPr>
              <a:tblGrid>
                <a:gridCol w="2221568">
                  <a:extLst>
                    <a:ext uri="{9D8B030D-6E8A-4147-A177-3AD203B41FA5}">
                      <a16:colId xmlns:a16="http://schemas.microsoft.com/office/drawing/2014/main" val="3179543082"/>
                    </a:ext>
                  </a:extLst>
                </a:gridCol>
                <a:gridCol w="5501268">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What does the data show?</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 to job advert</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is one weakness you have where you should focus more attention?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68400146"/>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is one strength you have that will be valuable in the future?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800918729"/>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inspires you?</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79669537"/>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are your goals?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is a short term action item you recommend you should do?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35293023"/>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is a long term action item you recommend you should do?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818979134"/>
                  </a:ext>
                </a:extLst>
              </a:tr>
            </a:tbl>
          </a:graphicData>
        </a:graphic>
      </p:graphicFrame>
      <p:pic>
        <p:nvPicPr>
          <p:cNvPr id="4" name="Graphic 3" descr="Magnifying glass">
            <a:extLst>
              <a:ext uri="{FF2B5EF4-FFF2-40B4-BE49-F238E27FC236}">
                <a16:creationId xmlns:a16="http://schemas.microsoft.com/office/drawing/2014/main" id="{0A77B7AC-DB65-4E83-A22D-9128E3AD61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37863" y="107734"/>
            <a:ext cx="914400" cy="914400"/>
          </a:xfrm>
          <a:prstGeom prst="rect">
            <a:avLst/>
          </a:prstGeom>
        </p:spPr>
      </p:pic>
    </p:spTree>
    <p:extLst>
      <p:ext uri="{BB962C8B-B14F-4D97-AF65-F5344CB8AC3E}">
        <p14:creationId xmlns:p14="http://schemas.microsoft.com/office/powerpoint/2010/main" val="514392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5"/>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Professional Studies 1|</a:t>
            </a:r>
            <a:r>
              <a:rPr lang="en-AU" sz="3000" dirty="0">
                <a:solidFill>
                  <a:srgbClr val="8CB3E3"/>
                </a:solidFill>
                <a:latin typeface="Roboto"/>
                <a:ea typeface="Roboto"/>
                <a:cs typeface="Roboto"/>
                <a:sym typeface="Roboto"/>
              </a:rPr>
              <a:t>Submission</a:t>
            </a:r>
            <a:endParaRPr dirty="0"/>
          </a:p>
        </p:txBody>
      </p:sp>
      <p:sp>
        <p:nvSpPr>
          <p:cNvPr id="373" name="Google Shape;373;p55"/>
          <p:cNvSpPr txBox="1">
            <a:spLocks noGrp="1"/>
          </p:cNvSpPr>
          <p:nvPr>
            <p:ph type="body" idx="1"/>
          </p:nvPr>
        </p:nvSpPr>
        <p:spPr>
          <a:xfrm>
            <a:off x="857250" y="1063375"/>
            <a:ext cx="7531200" cy="3875400"/>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rgbClr val="B7B7B7"/>
                </a:solidFill>
                <a:latin typeface="Roboto"/>
                <a:ea typeface="Roboto"/>
                <a:cs typeface="Roboto"/>
                <a:sym typeface="Roboto"/>
              </a:rPr>
              <a:t>The following files must be uploaded to Canvas for assessment. All submitted files must adhere to the provided naming conventions.</a:t>
            </a: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br>
              <a:rPr lang="en-AU" sz="900" dirty="0">
                <a:solidFill>
                  <a:srgbClr val="00B0F0"/>
                </a:solidFill>
                <a:latin typeface="Roboto"/>
                <a:ea typeface="Roboto"/>
                <a:cs typeface="Roboto"/>
                <a:sym typeface="Roboto"/>
              </a:rPr>
            </a:br>
            <a:r>
              <a:rPr lang="en-AU" sz="900" b="1" dirty="0">
                <a:solidFill>
                  <a:srgbClr val="D9D9D9"/>
                </a:solidFill>
                <a:latin typeface="Roboto"/>
                <a:ea typeface="Roboto"/>
                <a:cs typeface="Roboto"/>
                <a:sym typeface="Roboto"/>
              </a:rPr>
              <a:t>Workbook:</a:t>
            </a:r>
            <a:endParaRPr lang="en-AU" sz="900" dirty="0">
              <a:latin typeface="Roboto"/>
              <a:ea typeface="Roboto"/>
              <a:cs typeface="Roboto"/>
              <a:sym typeface="Roboto"/>
            </a:endParaRPr>
          </a:p>
          <a:p>
            <a:pPr marL="0" lvl="0" indent="0">
              <a:spcBef>
                <a:spcPts val="280"/>
              </a:spcBef>
              <a:buNone/>
            </a:pPr>
            <a:r>
              <a:rPr lang="en-US" sz="900" dirty="0">
                <a:solidFill>
                  <a:srgbClr val="B7B7B7"/>
                </a:solidFill>
                <a:latin typeface="Roboto"/>
                <a:ea typeface="Roboto"/>
                <a:cs typeface="Roboto"/>
                <a:sym typeface="Roboto"/>
              </a:rPr>
              <a:t>This Workbook</a:t>
            </a:r>
            <a:endParaRPr lang="en-US" sz="900" dirty="0">
              <a:latin typeface="Roboto"/>
              <a:ea typeface="Roboto"/>
              <a:cs typeface="Roboto"/>
              <a:sym typeface="Roboto"/>
            </a:endParaRPr>
          </a:p>
          <a:p>
            <a:pPr marL="0" lvl="0" indent="0">
              <a:spcBef>
                <a:spcPts val="280"/>
              </a:spcBef>
              <a:buNone/>
            </a:pPr>
            <a:r>
              <a:rPr lang="en-US" sz="900" dirty="0">
                <a:solidFill>
                  <a:srgbClr val="00B0F0"/>
                </a:solidFill>
                <a:latin typeface="Roboto"/>
                <a:ea typeface="Roboto"/>
                <a:cs typeface="Roboto"/>
                <a:sym typeface="Roboto"/>
              </a:rPr>
              <a:t>2021_Professional_Studies_1_</a:t>
            </a:r>
            <a:r>
              <a:rPr lang="en-GB" sz="900">
                <a:solidFill>
                  <a:srgbClr val="92D050"/>
                </a:solidFill>
                <a:latin typeface="Roboto"/>
                <a:ea typeface="Roboto"/>
                <a:cs typeface="Roboto"/>
                <a:sym typeface="Roboto"/>
              </a:rPr>
              <a:t>YourName</a:t>
            </a:r>
            <a:r>
              <a:rPr lang="en-US" sz="900">
                <a:solidFill>
                  <a:srgbClr val="00B0F0"/>
                </a:solidFill>
                <a:latin typeface="Roboto"/>
                <a:ea typeface="Roboto"/>
                <a:cs typeface="Roboto"/>
                <a:sym typeface="Roboto"/>
              </a:rPr>
              <a:t>.</a:t>
            </a:r>
            <a:r>
              <a:rPr lang="en-US" sz="900" dirty="0">
                <a:solidFill>
                  <a:srgbClr val="00B0F0"/>
                </a:solidFill>
                <a:latin typeface="Roboto"/>
                <a:ea typeface="Roboto"/>
                <a:cs typeface="Roboto"/>
                <a:sym typeface="Roboto"/>
              </a:rPr>
              <a:t>pptx</a:t>
            </a:r>
          </a:p>
          <a:p>
            <a:pPr marL="0" marR="0" lvl="0" indent="0" algn="l" rtl="0">
              <a:lnSpc>
                <a:spcPct val="100000"/>
              </a:lnSpc>
              <a:spcBef>
                <a:spcPts val="280"/>
              </a:spcBef>
              <a:spcAft>
                <a:spcPts val="0"/>
              </a:spcAft>
              <a:buClr>
                <a:srgbClr val="92D050"/>
              </a:buClr>
              <a:buSzPts val="2800"/>
              <a:buFont typeface="Arial"/>
              <a:buNone/>
            </a:pPr>
            <a:br>
              <a:rPr lang="en-US" sz="900" b="1" dirty="0">
                <a:solidFill>
                  <a:srgbClr val="D9D9D9"/>
                </a:solidFill>
                <a:latin typeface="Roboto"/>
                <a:ea typeface="Roboto"/>
                <a:cs typeface="Roboto"/>
                <a:sym typeface="Roboto"/>
              </a:rPr>
            </a:br>
            <a:endParaRPr sz="900" dirty="0">
              <a:latin typeface="Roboto"/>
              <a:ea typeface="Roboto"/>
              <a:cs typeface="Roboto"/>
              <a:sym typeface="Roboto"/>
            </a:endParaRPr>
          </a:p>
        </p:txBody>
      </p:sp>
      <p:sp>
        <p:nvSpPr>
          <p:cNvPr id="8" name="Google Shape;374;p55">
            <a:extLst>
              <a:ext uri="{FF2B5EF4-FFF2-40B4-BE49-F238E27FC236}">
                <a16:creationId xmlns:a16="http://schemas.microsoft.com/office/drawing/2014/main" id="{221639A0-159D-44B5-9825-260CAECADFB6}"/>
              </a:ext>
            </a:extLst>
          </p:cNvPr>
          <p:cNvSpPr txBox="1"/>
          <p:nvPr/>
        </p:nvSpPr>
        <p:spPr>
          <a:xfrm>
            <a:off x="486325" y="1832285"/>
            <a:ext cx="309000" cy="294300"/>
          </a:xfrm>
          <a:prstGeom prst="rect">
            <a:avLst/>
          </a:prstGeom>
          <a:solidFill>
            <a:srgbClr val="EFEFEF"/>
          </a:solidFill>
          <a:ln w="19050" cap="flat" cmpd="sng">
            <a:solidFill>
              <a:srgbClr val="599C3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2"/>
              </a:solidFill>
              <a:latin typeface="Roboto"/>
              <a:ea typeface="Roboto"/>
              <a:cs typeface="Roboto"/>
              <a:sym typeface="Roboto"/>
            </a:endParaRPr>
          </a:p>
        </p:txBody>
      </p:sp>
    </p:spTree>
    <p:extLst>
      <p:ext uri="{BB962C8B-B14F-4D97-AF65-F5344CB8AC3E}">
        <p14:creationId xmlns:p14="http://schemas.microsoft.com/office/powerpoint/2010/main" val="9527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Self </a:t>
            </a:r>
            <a:r>
              <a:rPr lang="en-AU" err="1">
                <a:latin typeface="Roboto"/>
                <a:ea typeface="Roboto"/>
                <a:cs typeface="Roboto"/>
                <a:sym typeface="Roboto"/>
              </a:rPr>
              <a:t>Evaluation|</a:t>
            </a:r>
            <a:r>
              <a:rPr lang="en-AU" sz="3000" err="1">
                <a:solidFill>
                  <a:srgbClr val="8CB3E3"/>
                </a:solidFill>
                <a:latin typeface="Roboto"/>
                <a:ea typeface="Roboto"/>
                <a:cs typeface="Roboto"/>
                <a:sym typeface="Roboto"/>
              </a:rPr>
              <a:t>Self</a:t>
            </a:r>
            <a:r>
              <a:rPr lang="en-AU" sz="3000">
                <a:solidFill>
                  <a:srgbClr val="8CB3E3"/>
                </a:solidFill>
                <a:latin typeface="Roboto"/>
                <a:ea typeface="Roboto"/>
                <a:cs typeface="Roboto"/>
                <a:sym typeface="Roboto"/>
              </a:rPr>
              <a:t> Introduction</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029657"/>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What are your goals? What are the right goals for you? What do you need to do to achieve your goals?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The questions below are designed to give you an overview of yourself  to help plan where you should focus your time and energy. This will give you better insight to choose goals and plan how to achieve them.</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Take some time to answer these questions (and consider others like them).</a:t>
            </a: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202008062"/>
              </p:ext>
            </p:extLst>
          </p:nvPr>
        </p:nvGraphicFramePr>
        <p:xfrm>
          <a:off x="454725" y="2016004"/>
          <a:ext cx="7904475" cy="3110518"/>
        </p:xfrm>
        <a:graphic>
          <a:graphicData uri="http://schemas.openxmlformats.org/drawingml/2006/table">
            <a:tbl>
              <a:tblPr>
                <a:noFill/>
                <a:tableStyleId>{2DE40A0A-F175-4DEE-BA99-264EB937CA04}</a:tableStyleId>
              </a:tblPr>
              <a:tblGrid>
                <a:gridCol w="2324475">
                  <a:extLst>
                    <a:ext uri="{9D8B030D-6E8A-4147-A177-3AD203B41FA5}">
                      <a16:colId xmlns:a16="http://schemas.microsoft.com/office/drawing/2014/main" val="3179543082"/>
                    </a:ext>
                  </a:extLst>
                </a:gridCol>
                <a:gridCol w="5580000">
                  <a:extLst>
                    <a:ext uri="{9D8B030D-6E8A-4147-A177-3AD203B41FA5}">
                      <a16:colId xmlns:a16="http://schemas.microsoft.com/office/drawing/2014/main" val="20000"/>
                    </a:ext>
                  </a:extLst>
                </a:gridCol>
              </a:tblGrid>
              <a:tr h="367133">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423620">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Why are you studying at AIE?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I’m studying at AIE to learn about programming and get a job after the course get a job in a game company.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93079">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hobbies do you have that are closely related to your AIE course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At most I do little bits of programming which is what I do at AIE.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45186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hobbies that are not at all related to your course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I play ttrpg know as table top role-playing games, mostly DnD aka Dungeons and Dragons.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095958675"/>
                  </a:ext>
                </a:extLst>
              </a:tr>
              <a:tr h="550714">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think you have an “artistic” side to your character?</a:t>
                      </a:r>
                      <a:endParaRPr lang="en-AU" sz="10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b="0" i="0" u="none" strike="noStrike" cap="none" dirty="0">
                          <a:solidFill>
                            <a:srgbClr val="92D050"/>
                          </a:solidFill>
                          <a:latin typeface="Roboto"/>
                          <a:ea typeface="Roboto"/>
                          <a:cs typeface="Roboto"/>
                          <a:sym typeface="Roboto"/>
                        </a:rPr>
                        <a:t>Yes as I have throughout high school I did Graphic/Viscom and studio Art having done digital art, painting, photoshop, illustrator, sketch-up which I made a model of speakers, Homes and Headphones. This has lead to having a good understander on art and graphic.</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53510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Do you think you have an “technical” side to your character?</a:t>
                      </a:r>
                      <a:endParaRPr lang="en-AU" sz="10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From what I read about being a technical person I don’t think I am.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13132836"/>
                  </a:ext>
                </a:extLst>
              </a:tr>
            </a:tbl>
          </a:graphicData>
        </a:graphic>
      </p:graphicFrame>
      <p:pic>
        <p:nvPicPr>
          <p:cNvPr id="3" name="Graphic 2" descr="Head with gears">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DCEB5D7B-1EEF-488C-AFDB-6E0C37409D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1977009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Self </a:t>
            </a:r>
            <a:r>
              <a:rPr lang="en-AU" err="1">
                <a:latin typeface="Roboto"/>
                <a:ea typeface="Roboto"/>
                <a:cs typeface="Roboto"/>
                <a:sym typeface="Roboto"/>
              </a:rPr>
              <a:t>Evaluation|</a:t>
            </a:r>
            <a:r>
              <a:rPr lang="en-AU" sz="3000" err="1">
                <a:solidFill>
                  <a:srgbClr val="8CB3E3"/>
                </a:solidFill>
                <a:latin typeface="Roboto"/>
                <a:ea typeface="Roboto"/>
                <a:cs typeface="Roboto"/>
                <a:sym typeface="Roboto"/>
              </a:rPr>
              <a:t>Self</a:t>
            </a:r>
            <a:r>
              <a:rPr lang="en-AU" sz="3000">
                <a:solidFill>
                  <a:srgbClr val="8CB3E3"/>
                </a:solidFill>
                <a:latin typeface="Roboto"/>
                <a:ea typeface="Roboto"/>
                <a:cs typeface="Roboto"/>
                <a:sym typeface="Roboto"/>
              </a:rPr>
              <a:t> Introduction</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268117247"/>
              </p:ext>
            </p:extLst>
          </p:nvPr>
        </p:nvGraphicFramePr>
        <p:xfrm>
          <a:off x="454724" y="1063379"/>
          <a:ext cx="7904475" cy="399270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feel you are a creative person?  How can you be sure?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Sometimes I feel I’m a creative person in which I could up with ideas for say running a DnD games, that the players wouldn’t expect or have a great story/twist. But on the other hand I think I’m not as when having to brainstorm ideas I would stick to one idea and never try something else.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job role specialisation do you find most interesting, right now?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Programming as it just interesting how they can write code from start to finish and the progression and pace they do it at and finish off with the coding which does something amazing. The idea of just code things to do simply task or hard task just by code is interesting. More of the endless possibilities there are with writing code.</a:t>
                      </a:r>
                      <a:endParaRPr lang="en-AU" sz="900"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79004">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software is the most interesting to you, right now?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Photoshop mostly cause I have used it for so long and there are still many things I never got to do. Photoshop stands out to me is cause of the outcome of a project and how rewarding it is when finish.</a:t>
                      </a:r>
                      <a:endParaRPr lang="en-AU" sz="900"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6011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Can you describe a strength that might serve you well whilst studying to become a professional?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 strength I say that will serve me well for programming is my albitite to hyper forces which allows for me to stay forces for a long time working on something and not get distracted. </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r h="76011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Can you describe one weakness relevant to your study you feel might need some improvement?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Quitting or giving up to quickly which can because of many reasons but when it happens I don’t even  try to make any more attempts.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855132534"/>
                  </a:ext>
                </a:extLst>
              </a:tr>
            </a:tbl>
          </a:graphicData>
        </a:graphic>
      </p:graphicFrame>
      <p:pic>
        <p:nvPicPr>
          <p:cNvPr id="7" name="Graphic 6" descr="Head with gears">
            <a:extLst>
              <a:ext uri="{FF2B5EF4-FFF2-40B4-BE49-F238E27FC236}">
                <a16:creationId xmlns:a16="http://schemas.microsoft.com/office/drawing/2014/main" id="{3249F008-F3C5-42C4-8FBE-CEAE16C012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1489219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Self </a:t>
            </a:r>
            <a:r>
              <a:rPr lang="en-AU" err="1">
                <a:latin typeface="Roboto"/>
                <a:ea typeface="Roboto"/>
                <a:cs typeface="Roboto"/>
                <a:sym typeface="Roboto"/>
              </a:rPr>
              <a:t>Evaluation|</a:t>
            </a:r>
            <a:r>
              <a:rPr lang="en-AU" sz="3000" err="1">
                <a:solidFill>
                  <a:srgbClr val="8CB3E3"/>
                </a:solidFill>
                <a:latin typeface="Roboto"/>
                <a:ea typeface="Roboto"/>
                <a:cs typeface="Roboto"/>
                <a:sym typeface="Roboto"/>
              </a:rPr>
              <a:t>Self</a:t>
            </a:r>
            <a:r>
              <a:rPr lang="en-AU" sz="3000">
                <a:solidFill>
                  <a:srgbClr val="8CB3E3"/>
                </a:solidFill>
                <a:latin typeface="Roboto"/>
                <a:ea typeface="Roboto"/>
                <a:cs typeface="Roboto"/>
                <a:sym typeface="Roboto"/>
              </a:rPr>
              <a:t> Introduction</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298236544"/>
              </p:ext>
            </p:extLst>
          </p:nvPr>
        </p:nvGraphicFramePr>
        <p:xfrm>
          <a:off x="454724" y="1063379"/>
          <a:ext cx="7904475" cy="3127227"/>
        </p:xfrm>
        <a:graphic>
          <a:graphicData uri="http://schemas.openxmlformats.org/drawingml/2006/table">
            <a:tbl>
              <a:tblPr>
                <a:noFill/>
                <a:tableStyleId>{2DE40A0A-F175-4DEE-BA99-264EB937CA04}</a:tableStyleId>
              </a:tblPr>
              <a:tblGrid>
                <a:gridCol w="2533276">
                  <a:extLst>
                    <a:ext uri="{9D8B030D-6E8A-4147-A177-3AD203B41FA5}">
                      <a16:colId xmlns:a16="http://schemas.microsoft.com/office/drawing/2014/main" val="3179543082"/>
                    </a:ext>
                  </a:extLst>
                </a:gridCol>
                <a:gridCol w="5371199">
                  <a:extLst>
                    <a:ext uri="{9D8B030D-6E8A-4147-A177-3AD203B41FA5}">
                      <a16:colId xmlns:a16="http://schemas.microsoft.com/office/drawing/2014/main" val="20000"/>
                    </a:ext>
                  </a:extLst>
                </a:gridCol>
              </a:tblGrid>
              <a:tr h="370058">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one of your strengths that might give you an advantage in the workplace?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Able to quickly pick up on things and become very good and programming</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one of your weaknesses that might give you trouble in the workplace?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When in some workplaces I will not ask for help for people higher than me or anyone.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407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think you are an introvert or an extrovert?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More or less an Introvert.</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0994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find it difficult or easy to communicate concepts and ideas to other individuals? If not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Yes it is very difficult to communicate my ideas to others and the way I come up with things are very hard for me to explain with words.</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bl>
          </a:graphicData>
        </a:graphic>
      </p:graphicFrame>
      <p:pic>
        <p:nvPicPr>
          <p:cNvPr id="7" name="Graphic 6" descr="Head with gears">
            <a:extLst>
              <a:ext uri="{FF2B5EF4-FFF2-40B4-BE49-F238E27FC236}">
                <a16:creationId xmlns:a16="http://schemas.microsoft.com/office/drawing/2014/main" id="{E95AA6FA-1DB6-452F-8DEB-5F485BB9E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145208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Self </a:t>
            </a:r>
            <a:r>
              <a:rPr lang="en-AU" err="1">
                <a:latin typeface="Roboto"/>
                <a:ea typeface="Roboto"/>
                <a:cs typeface="Roboto"/>
                <a:sym typeface="Roboto"/>
              </a:rPr>
              <a:t>Evaluation|</a:t>
            </a:r>
            <a:r>
              <a:rPr lang="en-AU" sz="3000" err="1">
                <a:solidFill>
                  <a:srgbClr val="8CB3E3"/>
                </a:solidFill>
                <a:latin typeface="Roboto"/>
                <a:ea typeface="Roboto"/>
                <a:cs typeface="Roboto"/>
                <a:sym typeface="Roboto"/>
              </a:rPr>
              <a:t>Self</a:t>
            </a:r>
            <a:r>
              <a:rPr lang="en-AU" sz="3000">
                <a:solidFill>
                  <a:srgbClr val="8CB3E3"/>
                </a:solidFill>
                <a:latin typeface="Roboto"/>
                <a:ea typeface="Roboto"/>
                <a:cs typeface="Roboto"/>
                <a:sym typeface="Roboto"/>
              </a:rPr>
              <a:t> Introduction</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349830849"/>
              </p:ext>
            </p:extLst>
          </p:nvPr>
        </p:nvGraphicFramePr>
        <p:xfrm>
          <a:off x="454724" y="1063379"/>
          <a:ext cx="7904475" cy="3383959"/>
        </p:xfrm>
        <a:graphic>
          <a:graphicData uri="http://schemas.openxmlformats.org/drawingml/2006/table">
            <a:tbl>
              <a:tblPr>
                <a:noFill/>
                <a:tableStyleId>{2DE40A0A-F175-4DEE-BA99-264EB937CA04}</a:tableStyleId>
              </a:tblPr>
              <a:tblGrid>
                <a:gridCol w="2533276">
                  <a:extLst>
                    <a:ext uri="{9D8B030D-6E8A-4147-A177-3AD203B41FA5}">
                      <a16:colId xmlns:a16="http://schemas.microsoft.com/office/drawing/2014/main" val="3179543082"/>
                    </a:ext>
                  </a:extLst>
                </a:gridCol>
                <a:gridCol w="5371199">
                  <a:extLst>
                    <a:ext uri="{9D8B030D-6E8A-4147-A177-3AD203B41FA5}">
                      <a16:colId xmlns:a16="http://schemas.microsoft.com/office/drawing/2014/main" val="20000"/>
                    </a:ext>
                  </a:extLst>
                </a:gridCol>
              </a:tblGrid>
              <a:tr h="370058">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Do you like to express your self in writing?  Do you feel you write well?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Overall I just don’t like writing as I’m the worse at writing either be cause I can spell, read, or slow at writing.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Do you feel you are good with math and numbers?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Could you write, read or use a math formula?</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(Eg:  F=ma  or  S</a:t>
                      </a:r>
                      <a:r>
                        <a:rPr lang="en-AU" sz="900" b="1" i="0" u="none" strike="noStrike" cap="none">
                          <a:solidFill>
                            <a:schemeClr val="bg1"/>
                          </a:solidFill>
                          <a:latin typeface="Roboto"/>
                          <a:ea typeface="Roboto"/>
                          <a:sym typeface="Arial"/>
                        </a:rPr>
                        <a:t>=d/t  or  C=2</a:t>
                      </a:r>
                      <a:r>
                        <a:rPr lang="el-GR" sz="1200" b="1" i="0" u="none" strike="noStrike" cap="none">
                          <a:solidFill>
                            <a:schemeClr val="bg1"/>
                          </a:solidFill>
                          <a:latin typeface="Roboto"/>
                          <a:ea typeface="Roboto"/>
                          <a:sym typeface="Arial"/>
                        </a:rPr>
                        <a:t>π</a:t>
                      </a:r>
                      <a:r>
                        <a:rPr lang="en-AU" sz="900" b="1" i="0" u="none" strike="noStrike" cap="none">
                          <a:solidFill>
                            <a:schemeClr val="bg1"/>
                          </a:solidFill>
                          <a:latin typeface="Roboto"/>
                          <a:ea typeface="Roboto"/>
                          <a:sym typeface="Arial"/>
                        </a:rPr>
                        <a:t>r)</a:t>
                      </a:r>
                      <a:endParaRPr lang="en-AU" sz="900" b="1" i="0" u="none" strike="noStrike" cap="none">
                        <a:solidFill>
                          <a:schemeClr val="bg1"/>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I’ll say that it’s something I’m better at than most other thing mostly writing.</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407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any coding, scripting or programming skills?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Some skills in coding/programming which I could improve on.</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0994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traditional or digital art skills? </a:t>
                      </a:r>
                      <a:br>
                        <a:rPr lang="en-AU" sz="1000" b="1" i="0" u="none" strike="noStrike" cap="none">
                          <a:solidFill>
                            <a:schemeClr val="bg1"/>
                          </a:solidFill>
                          <a:latin typeface="Roboto"/>
                          <a:ea typeface="Roboto"/>
                          <a:cs typeface="Roboto"/>
                          <a:sym typeface="Roboto"/>
                        </a:rPr>
                      </a:br>
                      <a:r>
                        <a:rPr lang="en-AU" sz="1000" b="1" i="0" u="none" strike="noStrike" cap="none">
                          <a:solidFill>
                            <a:schemeClr val="bg1"/>
                          </a:solidFill>
                          <a:latin typeface="Roboto"/>
                          <a:ea typeface="Roboto"/>
                          <a:cs typeface="Roboto"/>
                          <a:sym typeface="Roboto"/>
                        </a:rPr>
                        <a:t>(Eg: drawing, illustration or painting skills?)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Some what I would say mostly digital art with a tablet but used photoshop over illustrator as there brush and drawing felt very stiff while photoshop were </a:t>
                      </a:r>
                      <a:r>
                        <a:rPr lang="en-AU" sz="900" i="0" u="none" strike="noStrike" cap="none">
                          <a:solidFill>
                            <a:srgbClr val="92D050"/>
                          </a:solidFill>
                          <a:latin typeface="Roboto"/>
                          <a:ea typeface="Roboto"/>
                          <a:cs typeface="Roboto"/>
                          <a:sym typeface="Roboto"/>
                        </a:rPr>
                        <a:t>more curved smooth lines.</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bl>
          </a:graphicData>
        </a:graphic>
      </p:graphicFrame>
      <p:pic>
        <p:nvPicPr>
          <p:cNvPr id="7" name="Graphic 6" descr="Head with gears">
            <a:extLst>
              <a:ext uri="{FF2B5EF4-FFF2-40B4-BE49-F238E27FC236}">
                <a16:creationId xmlns:a16="http://schemas.microsoft.com/office/drawing/2014/main" id="{E95AA6FA-1DB6-452F-8DEB-5F485BB9E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3678509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Soft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Definition</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914399"/>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what is meant by the term “Soft skills”.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write a short, accurate description of what the term “Soft Skills” means in the context of a workplace.</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4255976687"/>
              </p:ext>
            </p:extLst>
          </p:nvPr>
        </p:nvGraphicFramePr>
        <p:xfrm>
          <a:off x="454725" y="1872660"/>
          <a:ext cx="7702875" cy="1375726"/>
        </p:xfrm>
        <a:graphic>
          <a:graphicData uri="http://schemas.openxmlformats.org/drawingml/2006/table">
            <a:tbl>
              <a:tblPr>
                <a:noFill/>
                <a:tableStyleId>{2DE40A0A-F175-4DEE-BA99-264EB937CA04}</a:tableStyleId>
              </a:tblPr>
              <a:tblGrid>
                <a:gridCol w="7702875">
                  <a:extLst>
                    <a:ext uri="{9D8B030D-6E8A-4147-A177-3AD203B41FA5}">
                      <a16:colId xmlns:a16="http://schemas.microsoft.com/office/drawing/2014/main" val="20000"/>
                    </a:ext>
                  </a:extLst>
                </a:gridCol>
              </a:tblGrid>
              <a:tr h="402540">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The meaning of the term Soft Skills in a work context.</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9731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3" name="Graphic 2" descr="Stopwatch">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CFEB1C3D-7DE7-488E-9954-0AE33FE08C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2987001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Soft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List</a:t>
            </a:r>
            <a:r>
              <a:rPr lang="en-AU" sz="3000">
                <a:solidFill>
                  <a:srgbClr val="8CB3E3"/>
                </a:solidFill>
                <a:latin typeface="Roboto"/>
                <a:ea typeface="Roboto"/>
                <a:cs typeface="Roboto"/>
                <a:sym typeface="Roboto"/>
              </a:rPr>
              <a:t> of skills and meanings</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510894698"/>
              </p:ext>
            </p:extLst>
          </p:nvPr>
        </p:nvGraphicFramePr>
        <p:xfrm>
          <a:off x="426675" y="1729789"/>
          <a:ext cx="7904475" cy="2717107"/>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Types of soft skills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Different words used describe the same type of soft skill</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Soft Skill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Answers here,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Soft Skill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Answers here,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Soft Skill #3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Answers here,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Soft Skill #4</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Answers here,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75236372"/>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Soft Skill #5</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Answers here,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46223765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Soft Skill #6</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Answers here,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53085264"/>
                  </a:ext>
                </a:extLst>
              </a:tr>
              <a:tr h="46179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Soft Skill #7</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Answers here,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4132494534"/>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7630873" cy="6626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What are common soft skills?  What do they mean?</a:t>
            </a:r>
          </a:p>
          <a:p>
            <a:pPr marL="0" lvl="0" indent="0">
              <a:spcBef>
                <a:spcPts val="0"/>
              </a:spcBef>
              <a:buNone/>
            </a:pPr>
            <a:endParaRPr lang="en-US" sz="900">
              <a:solidFill>
                <a:srgbClr val="B7B7B7"/>
              </a:solidFill>
              <a:latin typeface="Roboto"/>
              <a:ea typeface="Roboto"/>
              <a:cs typeface="Roboto"/>
              <a:sym typeface="Roboto"/>
            </a:endParaRPr>
          </a:p>
          <a:p>
            <a:pPr marL="228600" lvl="0" indent="-228600">
              <a:spcBef>
                <a:spcPts val="0"/>
              </a:spcBef>
              <a:buClr>
                <a:schemeClr val="bg1">
                  <a:lumMod val="75000"/>
                </a:schemeClr>
              </a:buClr>
              <a:buSzPct val="100000"/>
              <a:buAutoNum type="arabicPeriod"/>
            </a:pPr>
            <a:r>
              <a:rPr lang="en-US" sz="900">
                <a:solidFill>
                  <a:srgbClr val="B7B7B7"/>
                </a:solidFill>
                <a:latin typeface="Roboto"/>
                <a:ea typeface="Roboto"/>
                <a:cs typeface="Roboto"/>
                <a:sym typeface="Roboto"/>
              </a:rPr>
              <a:t>Compile a list of different but common types of soft skills (approx. 7).</a:t>
            </a:r>
          </a:p>
          <a:p>
            <a:pPr marL="228600" lvl="0" indent="-228600">
              <a:spcBef>
                <a:spcPts val="0"/>
              </a:spcBef>
              <a:buClr>
                <a:schemeClr val="bg1">
                  <a:lumMod val="75000"/>
                </a:schemeClr>
              </a:buClr>
              <a:buSzPct val="100000"/>
              <a:buAutoNum type="arabicPeriod"/>
            </a:pPr>
            <a:r>
              <a:rPr lang="en-US" sz="900">
                <a:solidFill>
                  <a:srgbClr val="B7B7B7"/>
                </a:solidFill>
                <a:latin typeface="Roboto"/>
                <a:ea typeface="Roboto"/>
                <a:cs typeface="Roboto"/>
                <a:sym typeface="Roboto"/>
              </a:rPr>
              <a:t>Write in your own words a description of each soft skill</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Stopwatch">
            <a:extLst>
              <a:ext uri="{FF2B5EF4-FFF2-40B4-BE49-F238E27FC236}">
                <a16:creationId xmlns:a16="http://schemas.microsoft.com/office/drawing/2014/main" id="{ACFB46F1-46CD-454B-A38A-4DE8C84B004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spTree>
    <p:extLst>
      <p:ext uri="{BB962C8B-B14F-4D97-AF65-F5344CB8AC3E}">
        <p14:creationId xmlns:p14="http://schemas.microsoft.com/office/powerpoint/2010/main" val="1432129794"/>
      </p:ext>
    </p:extLst>
  </p:cSld>
  <p:clrMapOvr>
    <a:masterClrMapping/>
  </p:clrMapOvr>
</p:sld>
</file>

<file path=ppt/theme/theme1.xml><?xml version="1.0" encoding="utf-8"?>
<a:theme xmlns:a="http://schemas.openxmlformats.org/drawingml/2006/main" name="Office Theme1">
  <a:themeElements>
    <a:clrScheme name="Custom 3">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2D050"/>
      </a:hlink>
      <a:folHlink>
        <a:srgbClr val="92D05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F4542A8E7DD640B3BC4F081D67BD17" ma:contentTypeVersion="15" ma:contentTypeDescription="Create a new document." ma:contentTypeScope="" ma:versionID="be47ee978ec73359d6b553e59e8f171a">
  <xsd:schema xmlns:xsd="http://www.w3.org/2001/XMLSchema" xmlns:xs="http://www.w3.org/2001/XMLSchema" xmlns:p="http://schemas.microsoft.com/office/2006/metadata/properties" xmlns:ns2="6ac566f0-206d-4bc5-bcec-ce830458d3f1" xmlns:ns3="4ba0a89f-8d28-45b8-8c8a-cf56563c9d8a" targetNamespace="http://schemas.microsoft.com/office/2006/metadata/properties" ma:root="true" ma:fieldsID="d984919627bd7c44d9094aa4c9dacac4" ns2:_="" ns3:_="">
    <xsd:import namespace="6ac566f0-206d-4bc5-bcec-ce830458d3f1"/>
    <xsd:import namespace="4ba0a89f-8d28-45b8-8c8a-cf56563c9d8a"/>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Tags" minOccurs="0"/>
                <xsd:element ref="ns2:MediaServiceOCR" minOccurs="0"/>
                <xsd:element ref="ns2:MediaServiceEventHashCode" minOccurs="0"/>
                <xsd:element ref="ns2:MediaServiceGenerationTime" minOccurs="0"/>
                <xsd:element ref="ns2:Sesh"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c566f0-206d-4bc5-bcec-ce830458d3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Sesh" ma:index="17" nillable="true" ma:displayName="Sesh" ma:format="Dropdown" ma:internalName="Sesh" ma:percentage="FALSE">
      <xsd:simpleType>
        <xsd:restriction base="dms:Number"/>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ba0a89f-8d28-45b8-8c8a-cf56563c9d8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esh xmlns="6ac566f0-206d-4bc5-bcec-ce830458d3f1"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04DF9E-F985-4936-B308-EA49A3A1D1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c566f0-206d-4bc5-bcec-ce830458d3f1"/>
    <ds:schemaRef ds:uri="4ba0a89f-8d28-45b8-8c8a-cf56563c9d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FDEB001-F8F4-4A09-826B-74792085B860}">
  <ds:schemaRefs>
    <ds:schemaRef ds:uri="http://schemas.openxmlformats.org/package/2006/metadata/core-properties"/>
    <ds:schemaRef ds:uri="6ac566f0-206d-4bc5-bcec-ce830458d3f1"/>
    <ds:schemaRef ds:uri="http://schemas.microsoft.com/office/2006/metadata/properties"/>
    <ds:schemaRef ds:uri="http://schemas.microsoft.com/office/infopath/2007/PartnerControls"/>
    <ds:schemaRef ds:uri="http://purl.org/dc/terms/"/>
    <ds:schemaRef ds:uri="http://purl.org/dc/elements/1.1/"/>
    <ds:schemaRef ds:uri="http://schemas.microsoft.com/office/2006/documentManagement/types"/>
    <ds:schemaRef ds:uri="http://purl.org/dc/dcmitype/"/>
    <ds:schemaRef ds:uri="http://www.w3.org/XML/1998/namespace"/>
    <ds:schemaRef ds:uri="4ba0a89f-8d28-45b8-8c8a-cf56563c9d8a"/>
  </ds:schemaRefs>
</ds:datastoreItem>
</file>

<file path=customXml/itemProps3.xml><?xml version="1.0" encoding="utf-8"?>
<ds:datastoreItem xmlns:ds="http://schemas.openxmlformats.org/officeDocument/2006/customXml" ds:itemID="{6218D13B-F8BD-43E1-BB30-8F39E44976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TotalTime>
  <Words>3593</Words>
  <Application>Microsoft Office PowerPoint</Application>
  <PresentationFormat>On-screen Show (16:9)</PresentationFormat>
  <Paragraphs>544</Paragraphs>
  <Slides>34</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Roboto</vt:lpstr>
      <vt:lpstr>Office Theme1</vt:lpstr>
      <vt:lpstr>Professional Studies 1</vt:lpstr>
      <vt:lpstr>Introduction</vt:lpstr>
      <vt:lpstr>Introduction</vt:lpstr>
      <vt:lpstr>Self Evaluation|Self Introduction</vt:lpstr>
      <vt:lpstr>Self Evaluation|Self Introduction</vt:lpstr>
      <vt:lpstr>Self Evaluation|Self Introduction</vt:lpstr>
      <vt:lpstr>Self Evaluation|Self Introduction</vt:lpstr>
      <vt:lpstr>Soft skills|Definition</vt:lpstr>
      <vt:lpstr>Soft skills|List of skills and meanings</vt:lpstr>
      <vt:lpstr>Soft skills|Personal vs Team</vt:lpstr>
      <vt:lpstr>Soft skills|Identify</vt:lpstr>
      <vt:lpstr>Hero Reference|Cool people</vt:lpstr>
      <vt:lpstr>Hero Reference|Pro Skills</vt:lpstr>
      <vt:lpstr>Cool tools|Software</vt:lpstr>
      <vt:lpstr>Cool tools|Software developers</vt:lpstr>
      <vt:lpstr>Occupation|Job Roles</vt:lpstr>
      <vt:lpstr>Occupation|Job Roles</vt:lpstr>
      <vt:lpstr>Tech skills|List</vt:lpstr>
      <vt:lpstr>Tech skills|List</vt:lpstr>
      <vt:lpstr>Studios|Studio list</vt:lpstr>
      <vt:lpstr>Studio|Studio review</vt:lpstr>
      <vt:lpstr>Network 1|Personal close</vt:lpstr>
      <vt:lpstr>Network 1|Personal Extended</vt:lpstr>
      <vt:lpstr>Network 2|Community close</vt:lpstr>
      <vt:lpstr>Network 2|Community Extended</vt:lpstr>
      <vt:lpstr>Information|Sources News</vt:lpstr>
      <vt:lpstr>Information|Sources Skills and tools</vt:lpstr>
      <vt:lpstr>Information|Future</vt:lpstr>
      <vt:lpstr>Financial|Costs</vt:lpstr>
      <vt:lpstr>Financial|Hourly rate</vt:lpstr>
      <vt:lpstr>Job Adverts|Find and list</vt:lpstr>
      <vt:lpstr>Job Adverts|Choose</vt:lpstr>
      <vt:lpstr>Conclusion|Where to next?</vt:lpstr>
      <vt:lpstr>Professional Studies 1|Submission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Art Pipeline Assessment 1</dc:title>
  <cp:lastModifiedBy>Blake Peck</cp:lastModifiedBy>
  <cp:revision>9</cp:revision>
  <dcterms:modified xsi:type="dcterms:W3CDTF">2021-03-09T09:08:10Z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0x01010016F4542A8E7DD640B3BC4F081D67BD17</vt:lpwstr>
  </property>
  <property fmtid="{D5CDD505-2E9C-101B-9397-08002B2CF9AE}" pid="3" name="AuthorIds_UIVersion_2048">
    <vt:lpwstr>58</vt:lpwstr>
  </property>
</Properties>
</file>