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dirty="0">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10" Type="http://schemas.openxmlformats.org/officeDocument/2006/relationships/image" Target="../media/image33.png"/><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3" Type="http://schemas.openxmlformats.org/officeDocument/2006/relationships/slide" Target="slide4.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Student Name Blake Peck</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9/3/2021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15435952"/>
              </p:ext>
            </p:extLst>
          </p:nvPr>
        </p:nvGraphicFramePr>
        <p:xfrm>
          <a:off x="454724" y="1872660"/>
          <a:ext cx="7818076" cy="2514540"/>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Creativity</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Critical Thinking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Desire to Learn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Research</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Motivation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 independence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Multitasking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Resilience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Persuasion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Verbal Communication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Leadership</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Project Management</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Mentoring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Enthusiasm as yours can rub off on the team</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Teamwork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Giving Clear Feedback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Dependability as in the team can trust you with the 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Dealing with difficult personalities able to work with anyone no matter their personality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3772" y="81537"/>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639810370"/>
              </p:ext>
            </p:extLst>
          </p:nvPr>
        </p:nvGraphicFramePr>
        <p:xfrm>
          <a:off x="454725" y="1490871"/>
          <a:ext cx="7781326" cy="3525992"/>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8725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93874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It talks about wanted someone who has verbal and written communication skill, have good management skills being about the project and personal management, have critical thinking skills, and working strong as a contributing team member meaning teamwork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For the skills they look for in someone come to problem solving skills, teamwork skills, flexibility skills, enthusiasm skill for not themselves but for there peers, and a desire to learn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descr="Graphical user interface, text, application, email, website&#10;&#10;Description automatically generated">
            <a:extLst>
              <a:ext uri="{FF2B5EF4-FFF2-40B4-BE49-F238E27FC236}">
                <a16:creationId xmlns:a16="http://schemas.microsoft.com/office/drawing/2014/main" id="{A79C50BC-1B01-41FC-8AED-ADF34DBB2C29}"/>
              </a:ext>
            </a:extLst>
          </p:cNvPr>
          <p:cNvPicPr>
            <a:picLocks noChangeAspect="1"/>
          </p:cNvPicPr>
          <p:nvPr/>
        </p:nvPicPr>
        <p:blipFill>
          <a:blip r:embed="rId8"/>
          <a:stretch>
            <a:fillRect/>
          </a:stretch>
        </p:blipFill>
        <p:spPr>
          <a:xfrm>
            <a:off x="454724" y="2749826"/>
            <a:ext cx="2262255" cy="2267037"/>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0421C750-930A-4115-86AD-4F02854F4BF5}"/>
              </a:ext>
            </a:extLst>
          </p:cNvPr>
          <p:cNvPicPr>
            <a:picLocks noChangeAspect="1"/>
          </p:cNvPicPr>
          <p:nvPr/>
        </p:nvPicPr>
        <p:blipFill>
          <a:blip r:embed="rId9"/>
          <a:stretch>
            <a:fillRect/>
          </a:stretch>
        </p:blipFill>
        <p:spPr>
          <a:xfrm>
            <a:off x="4345388" y="3882887"/>
            <a:ext cx="2106277" cy="113397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850C849-54A7-4ECF-913B-8B819FCFEA3E}"/>
              </a:ext>
            </a:extLst>
          </p:cNvPr>
          <p:cNvPicPr>
            <a:picLocks noChangeAspect="1"/>
          </p:cNvPicPr>
          <p:nvPr/>
        </p:nvPicPr>
        <p:blipFill>
          <a:blip r:embed="rId10"/>
          <a:stretch>
            <a:fillRect/>
          </a:stretch>
        </p:blipFill>
        <p:spPr>
          <a:xfrm>
            <a:off x="4345388" y="3218093"/>
            <a:ext cx="2106277" cy="664794"/>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19108609"/>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fontAlgn="base"/>
                      <a:r>
                        <a:rPr lang="en-AU" sz="900" i="0" u="none" strike="noStrike" cap="none" dirty="0">
                          <a:solidFill>
                            <a:srgbClr val="92D050"/>
                          </a:solidFill>
                          <a:latin typeface="Roboto"/>
                          <a:ea typeface="Roboto"/>
                          <a:cs typeface="Roboto"/>
                          <a:sym typeface="Roboto"/>
                        </a:rPr>
                        <a:t>Andrew Wang</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https://www.linkedin.com/in/andrewfwang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System Engineering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Yoshihito Iwanaga</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https://jp.linkedin.com/in/yoshihito-iwanaga-8051a11a0/en-us?trk=people-guest_people_search-card</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66696009"/>
              </p:ext>
            </p:extLst>
          </p:nvPr>
        </p:nvGraphicFramePr>
        <p:xfrm>
          <a:off x="454725" y="2571750"/>
          <a:ext cx="7875675" cy="195063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 would be information technology to understand how to use the technology the best. Soft skill would be communication his ideas to the team.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how to use </a:t>
                      </a:r>
                      <a:r>
                        <a:rPr lang="en-AU" sz="900" i="0" u="none" strike="noStrike" cap="none" dirty="0" err="1">
                          <a:solidFill>
                            <a:srgbClr val="92D050"/>
                          </a:solidFill>
                          <a:latin typeface="Roboto"/>
                          <a:ea typeface="Roboto"/>
                          <a:cs typeface="Roboto"/>
                          <a:sym typeface="Roboto"/>
                        </a:rPr>
                        <a:t>MonoGames</a:t>
                      </a:r>
                      <a:r>
                        <a:rPr lang="en-AU" sz="900" i="0" u="none" strike="noStrike" cap="none" dirty="0">
                          <a:solidFill>
                            <a:srgbClr val="92D050"/>
                          </a:solidFill>
                          <a:latin typeface="Roboto"/>
                          <a:ea typeface="Roboto"/>
                          <a:cs typeface="Roboto"/>
                          <a:sym typeface="Roboto"/>
                        </a:rPr>
                        <a:t> to it’s best ability</a:t>
                      </a:r>
                      <a:endParaRPr lang="en-AU" sz="14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Chief Technical Officer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skilled would be graphic engine. Soft skill would be creativity.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to use the graphic technology in the Havok engine.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Graphic Engine 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38575432"/>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Debugger that makes it easy to capture a single frame.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easy it makes getting a single frame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GitKraken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Backs up work and can be access on any device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it shares the work across all users and can work at it at the same time.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99152157"/>
              </p:ext>
            </p:extLst>
          </p:nvPr>
        </p:nvGraphicFramePr>
        <p:xfrm>
          <a:off x="454725" y="2304003"/>
          <a:ext cx="8026875" cy="1676310"/>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Baldur Karlsson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There is a “Getting Started” which help explain how to use </a:t>
                      </a: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 creator uses </a:t>
                      </a:r>
                      <a:r>
                        <a:rPr lang="en-AU" sz="900" i="0" u="none" strike="noStrike" cap="none" dirty="0" err="1">
                          <a:solidFill>
                            <a:srgbClr val="92D050"/>
                          </a:solidFill>
                          <a:latin typeface="Roboto"/>
                          <a:ea typeface="Roboto"/>
                          <a:cs typeface="Roboto"/>
                          <a:sym typeface="Roboto"/>
                        </a:rPr>
                        <a:t>Github</a:t>
                      </a:r>
                      <a:r>
                        <a:rPr lang="en-AU" sz="900" i="0" u="none" strike="noStrike" cap="none" dirty="0">
                          <a:solidFill>
                            <a:srgbClr val="92D050"/>
                          </a:solidFill>
                          <a:latin typeface="Roboto"/>
                          <a:ea typeface="Roboto"/>
                          <a:cs typeface="Roboto"/>
                          <a:sym typeface="Roboto"/>
                        </a:rPr>
                        <a:t> repository for forums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have an active social media on Twitter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Axosoft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 there site you can find tutorial videos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 </a:t>
                      </a:r>
                      <a:r>
                        <a:rPr lang="en-AU" sz="900" i="0" u="none" strike="noStrike" cap="none" dirty="0" err="1">
                          <a:solidFill>
                            <a:srgbClr val="92D050"/>
                          </a:solidFill>
                          <a:latin typeface="Roboto"/>
                          <a:ea typeface="Roboto"/>
                          <a:cs typeface="Roboto"/>
                          <a:sym typeface="Roboto"/>
                        </a:rPr>
                        <a:t>officical</a:t>
                      </a:r>
                      <a:r>
                        <a:rPr lang="en-AU" sz="900" i="0" u="none" strike="noStrike" cap="none" dirty="0">
                          <a:solidFill>
                            <a:srgbClr val="92D050"/>
                          </a:solidFill>
                          <a:latin typeface="Roboto"/>
                          <a:ea typeface="Roboto"/>
                          <a:cs typeface="Roboto"/>
                          <a:sym typeface="Roboto"/>
                        </a:rPr>
                        <a:t> forums but there are forums that talk about Git Kraken like GitLab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They use Twitter as there active social media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30495075"/>
              </p:ext>
            </p:extLst>
          </p:nvPr>
        </p:nvGraphicFramePr>
        <p:xfrm>
          <a:off x="454724" y="2016003"/>
          <a:ext cx="7731676" cy="1706760"/>
        </p:xfrm>
        <a:graphic>
          <a:graphicData uri="http://schemas.openxmlformats.org/drawingml/2006/table">
            <a:tbl>
              <a:tblPr>
                <a:noFill/>
                <a:tableStyleId>{2DE40A0A-F175-4DEE-BA99-264EB937CA04}</a:tableStyleId>
              </a:tblPr>
              <a:tblGrid>
                <a:gridCol w="2420998">
                  <a:extLst>
                    <a:ext uri="{9D8B030D-6E8A-4147-A177-3AD203B41FA5}">
                      <a16:colId xmlns:a16="http://schemas.microsoft.com/office/drawing/2014/main" val="20000"/>
                    </a:ext>
                  </a:extLst>
                </a:gridCol>
                <a:gridCol w="531067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programmers are the one who use the software to make 2D or 3D graphic in the games, by writing code to display the 2D or 3D graphic on the screen.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UI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are the ones who create the main menu that works or the HUD that the player see when playing the game, basically they create interface.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AI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make the NPC in the game by writing script to do things in the game to enchant the player experience.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963664031"/>
              </p:ext>
            </p:extLst>
          </p:nvPr>
        </p:nvGraphicFramePr>
        <p:xfrm>
          <a:off x="454725" y="1722882"/>
          <a:ext cx="7781326" cy="3344719"/>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90299">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They are looking for a senior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Programmer that does coding for</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Games and have many years in the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Field of C++/C#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This job advert is looking for</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An software engineer in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63218">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https://www.seek.com.au/job/51769594?type=standard#searchRequestToken=3a342077-a36a-4ceb-a85c-8013c8ebe01d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jora.com/job/Software-Engineer-5f1650df4e9ee93e2aa6ebd9b49d4b5b?from_url=https%3A%2F%2Fau.jora.com%2FGame-Programmer-jobs-in-Melbourne-VIC&amp;sl=Melbourne+VIC&amp;sol_srt=f86cac56-03a0-414b-ae94-6ecde0942d4d&amp;sp=serp&amp;sponsored=false&amp;sq=Game+Programmer&amp;sr=10&amp;tk=eUQp_zfcFXK5dkelTy9z-YhCQbFNaf1JMx8aNNT2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descr="Graphical user interface, text, application, email, website&#10;&#10;Description automatically generated">
            <a:extLst>
              <a:ext uri="{FF2B5EF4-FFF2-40B4-BE49-F238E27FC236}">
                <a16:creationId xmlns:a16="http://schemas.microsoft.com/office/drawing/2014/main" id="{3F9BD01B-E893-4DBD-9755-FFA408E292D6}"/>
              </a:ext>
            </a:extLst>
          </p:cNvPr>
          <p:cNvPicPr>
            <a:picLocks noChangeAspect="1"/>
          </p:cNvPicPr>
          <p:nvPr/>
        </p:nvPicPr>
        <p:blipFill>
          <a:blip r:embed="rId5"/>
          <a:stretch>
            <a:fillRect/>
          </a:stretch>
        </p:blipFill>
        <p:spPr>
          <a:xfrm>
            <a:off x="2520144" y="2292626"/>
            <a:ext cx="1825244" cy="1761773"/>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0D35EFA-9ED1-45C0-A592-C6B9A0C694B0}"/>
              </a:ext>
            </a:extLst>
          </p:cNvPr>
          <p:cNvPicPr>
            <a:picLocks noChangeAspect="1"/>
          </p:cNvPicPr>
          <p:nvPr/>
        </p:nvPicPr>
        <p:blipFill>
          <a:blip r:embed="rId6"/>
          <a:stretch>
            <a:fillRect/>
          </a:stretch>
        </p:blipFill>
        <p:spPr>
          <a:xfrm>
            <a:off x="5857286" y="2292626"/>
            <a:ext cx="2378765" cy="176177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3441964849"/>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My math Skill is one of the technical skills that I’m the most confident with and with easy to do. I find that numbers are easier to understand than words, meaning I get work faster done with numbers than when writing that can take a very long time.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Debugging is a skill that I’m not very good at an is lacking within my programming skills. I find it hard to understand with the core mechanics of how to find what could be the problem with the code.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2555505871"/>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Job advertisement – Tech Skills #1</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Knowing how to code using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Application as </a:t>
                      </a:r>
                      <a:r>
                        <a:rPr lang="en-AU" sz="900" i="0" u="none" strike="noStrike" cap="none" dirty="0" err="1">
                          <a:solidFill>
                            <a:srgbClr val="92D050"/>
                          </a:solidFill>
                          <a:latin typeface="Roboto"/>
                          <a:ea typeface="Roboto"/>
                          <a:cs typeface="Roboto"/>
                          <a:sym typeface="Roboto"/>
                        </a:rPr>
                        <a:t>.Net</a:t>
                      </a:r>
                      <a:r>
                        <a:rPr lang="en-AU" sz="900" i="0" u="none" strike="noStrike" cap="none" dirty="0">
                          <a:solidFill>
                            <a:srgbClr val="92D050"/>
                          </a:solidFill>
                          <a:latin typeface="Roboto"/>
                          <a:ea typeface="Roboto"/>
                          <a:cs typeface="Roboto"/>
                          <a:sym typeface="Roboto"/>
                        </a:rPr>
                        <a:t> Framework,</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Experience in developing web</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Applications using JavaScript,</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Database development. These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Are some of the tech skills list in</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Advert.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Coding skills using C# and C++,</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Developing GUI skills, fast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Prototyping skills with languages</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Like Python.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descr="Graphical user interface, text, application&#10;&#10;Description automatically generated">
            <a:extLst>
              <a:ext uri="{FF2B5EF4-FFF2-40B4-BE49-F238E27FC236}">
                <a16:creationId xmlns:a16="http://schemas.microsoft.com/office/drawing/2014/main" id="{D5719DA1-5C13-42D9-A82A-AFA48A4BCABD}"/>
              </a:ext>
            </a:extLst>
          </p:cNvPr>
          <p:cNvPicPr>
            <a:picLocks noChangeAspect="1"/>
          </p:cNvPicPr>
          <p:nvPr/>
        </p:nvPicPr>
        <p:blipFill>
          <a:blip r:embed="rId5"/>
          <a:stretch>
            <a:fillRect/>
          </a:stretch>
        </p:blipFill>
        <p:spPr>
          <a:xfrm>
            <a:off x="2243194" y="2260998"/>
            <a:ext cx="2102194" cy="178066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D56B5A8E-3209-470B-9B03-825F4B12FD90}"/>
              </a:ext>
            </a:extLst>
          </p:cNvPr>
          <p:cNvPicPr>
            <a:picLocks noChangeAspect="1"/>
          </p:cNvPicPr>
          <p:nvPr/>
        </p:nvPicPr>
        <p:blipFill>
          <a:blip r:embed="rId6"/>
          <a:stretch>
            <a:fillRect/>
          </a:stretch>
        </p:blipFill>
        <p:spPr>
          <a:xfrm>
            <a:off x="6103771" y="2260998"/>
            <a:ext cx="2132280" cy="1780660"/>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540442147"/>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League of Geeks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http://www.leagueofgeeks.com/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Torus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http://www.torus.com.au/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Wicked Witch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https://www.wickedwitch.com/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469794430"/>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Blizzard Entertainment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https://www.blizzard.com/en-sg/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Square </a:t>
                      </a:r>
                      <a:r>
                        <a:rPr lang="en-AU" sz="900" b="0" i="0" u="none" strike="noStrike" cap="none" dirty="0" err="1">
                          <a:solidFill>
                            <a:srgbClr val="92D050"/>
                          </a:solidFill>
                          <a:latin typeface="Roboto"/>
                          <a:ea typeface="Roboto"/>
                          <a:cs typeface="Roboto"/>
                          <a:sym typeface="Roboto"/>
                        </a:rPr>
                        <a:t>Enix</a:t>
                      </a: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https://www.square-enix.com/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Gearbox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https://www.gearboxsowftware.com/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292392401"/>
              </p:ext>
            </p:extLst>
          </p:nvPr>
        </p:nvGraphicFramePr>
        <p:xfrm>
          <a:off x="425925" y="2327389"/>
          <a:ext cx="7904475" cy="179823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League of Geeks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Unity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11-50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When making a game they strive to achieve Critical, Cultural, and Commercial success in equal measures. That they call ‘The Three 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Gearbox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Unreal Engine </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500+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With the mission to Entertain the world.</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69899844"/>
              </p:ext>
            </p:extLst>
          </p:nvPr>
        </p:nvGraphicFramePr>
        <p:xfrm>
          <a:off x="2427890" y="2489947"/>
          <a:ext cx="4398580" cy="156905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10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7</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98227212"/>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Not good as I don’t really connect with people on the network and haven't branch out to groups out there. Mostly my personal network is bad.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Start trying to branch out to different groups on different website and try to connect to the other people.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325770853"/>
              </p:ext>
            </p:extLst>
          </p:nvPr>
        </p:nvGraphicFramePr>
        <p:xfrm>
          <a:off x="454725" y="2887203"/>
          <a:ext cx="7904475" cy="132467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 bunch of people all come to gather and meetup and talk about game development ranging from por or indie game developer and share knowledge, network, etc.</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https://www.meetup.com/en-AU/MelbGameCreatives/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like the physical but mainly focuses on Unreal engine and are  done by zoom calls.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22495712"/>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Pax AUS</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https://aus.paxsite.com/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8-10 oct, 2021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$4.50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$130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$25 food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$219.50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11122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Pax is a big event where people in the game development all come to see or present their games to the world and is a good why to talk to people and increase your personal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228244798"/>
              </p:ext>
            </p:extLst>
          </p:nvPr>
        </p:nvGraphicFramePr>
        <p:xfrm>
          <a:off x="454724" y="2887203"/>
          <a:ext cx="8492868" cy="158487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167100">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https://www.gamedev.net/news/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GameDev</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It speaks of many different types of news that relates to game development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It’s not as much insight with what they write about but has build up a lot of follows so it is trusted.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https://www.nintendo.com/whatsnew/</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Nintendo</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Goes over the new games and events that are happen.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 by the official company themselves, meaning it trust worthy.</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317830544"/>
              </p:ext>
            </p:extLst>
          </p:nvPr>
        </p:nvGraphicFramePr>
        <p:xfrm>
          <a:off x="454725" y="2177755"/>
          <a:ext cx="8070075" cy="222495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https://learn.unity.com/?_ga=2.26799604.89461857.1617957534-170533261.1617957534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Unity Learn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Give the person using the site over 100 hours worth of content that people can watch to learn how to use 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As it done by the people at unity so they understand how to use there own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https://www.unrealengine.com/en-US/onlinelearning-courses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Unreal Engine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 has course and guides on how to use unreal engine with live videos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made by the people at unreal engine so they will know how to use there software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4112638320"/>
              </p:ext>
            </p:extLst>
          </p:nvPr>
        </p:nvGraphicFramePr>
        <p:xfrm>
          <a:off x="454725" y="2251761"/>
          <a:ext cx="7737703" cy="106674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Real Time Ray Tracing</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With the new Ray Tracing it is now allowing for the render of object shade and light to be done in real time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The items need to use the technology would be for the hardware an NIVIDIA graphic card, but most really the software NIVIDIA OPTIX for the ray tracing and Unity for the application to use the ray tracing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3782583101"/>
              </p:ext>
            </p:extLst>
          </p:nvPr>
        </p:nvGraphicFramePr>
        <p:xfrm>
          <a:off x="454725" y="2410199"/>
          <a:ext cx="7559722" cy="2392134"/>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https://unity.com/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$1,800 year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GitKraken</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https://www.gitkraken.com/pricing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$49 year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https://visualstudio.microsoft.com/vs/pricing/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If for an individual it’s for free.</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While for a small business $59.09 a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https://www.blender.org/download/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Free for anyone to use</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03592871"/>
              </p:ext>
            </p:extLst>
          </p:nvPr>
        </p:nvGraphicFramePr>
        <p:xfrm>
          <a:off x="426675" y="2571750"/>
          <a:ext cx="7904475" cy="155084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$35.27 hourly rate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Because of the cost for equipment an 3D artist would need to use and the cost of the application they use can cost a lot with usually being every month to keep paying for the licence.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4214873313"/>
              </p:ext>
            </p:extLst>
          </p:nvPr>
        </p:nvGraphicFramePr>
        <p:xfrm>
          <a:off x="454724" y="2887203"/>
          <a:ext cx="8070075" cy="185919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Linkedin</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 site where you can search for jobs in certain areas and giving a list of businesses jobs.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Cause LinkedIn is a greatly know site for networking and looking up profiles. While looking for jobs they give all the info that is needed like what there wanting and more.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Seek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 site where you can search for jobs in certain areas and giving a list of businesses jobs and the salary.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Seek is an Australia company and is know for being number 1 for jobs findings, so lots of job advert are put on there.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03650" y="0"/>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Job </a:t>
            </a:r>
            <a:r>
              <a:rPr lang="en-AU" dirty="0" err="1">
                <a:latin typeface="Roboto"/>
                <a:ea typeface="Roboto"/>
                <a:cs typeface="Roboto"/>
                <a:sym typeface="Roboto"/>
              </a:rPr>
              <a:t>Adverts|</a:t>
            </a:r>
            <a:r>
              <a:rPr lang="en-AU" sz="3000" dirty="0" err="1">
                <a:solidFill>
                  <a:srgbClr val="8CB3E3"/>
                </a:solidFill>
                <a:latin typeface="Roboto"/>
                <a:ea typeface="Roboto"/>
                <a:cs typeface="Roboto"/>
                <a:sym typeface="Roboto"/>
              </a:rPr>
              <a:t>Choose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72365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50828625"/>
              </p:ext>
            </p:extLst>
          </p:nvPr>
        </p:nvGraphicFramePr>
        <p:xfrm>
          <a:off x="6825" y="1881097"/>
          <a:ext cx="9037784" cy="304791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2245233">
                  <a:extLst>
                    <a:ext uri="{9D8B030D-6E8A-4147-A177-3AD203B41FA5}">
                      <a16:colId xmlns:a16="http://schemas.microsoft.com/office/drawing/2014/main" val="20000"/>
                    </a:ext>
                  </a:extLst>
                </a:gridCol>
                <a:gridCol w="1020417">
                  <a:extLst>
                    <a:ext uri="{9D8B030D-6E8A-4147-A177-3AD203B41FA5}">
                      <a16:colId xmlns:a16="http://schemas.microsoft.com/office/drawing/2014/main" val="3238216583"/>
                    </a:ext>
                  </a:extLst>
                </a:gridCol>
                <a:gridCol w="1689653">
                  <a:extLst>
                    <a:ext uri="{9D8B030D-6E8A-4147-A177-3AD203B41FA5}">
                      <a16:colId xmlns:a16="http://schemas.microsoft.com/office/drawing/2014/main" val="3497085799"/>
                    </a:ext>
                  </a:extLst>
                </a:gridCol>
                <a:gridCol w="2908852">
                  <a:extLst>
                    <a:ext uri="{9D8B030D-6E8A-4147-A177-3AD203B41FA5}">
                      <a16:colId xmlns:a16="http://schemas.microsoft.com/office/drawing/2014/main" val="3701564548"/>
                    </a:ext>
                  </a:extLst>
                </a:gridCol>
              </a:tblGrid>
              <a:tr h="246432">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https://au.linkedin.com/jobs/view/software-engineer-release-at-electronic-arts-ea-2477206295?refId=626d250d-d3f3-449f-b2e5-4702a6508ca2&amp;trackingId=r1Qo1fUTNUvUJQZ7XuEq5w%3D%3D&amp;position=17&amp;pageNum=0&amp;trk=public_jobs_job-result-card_result-card_full-click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Software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Engineer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Because the interests of working for a game company is what I want to work for.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For soft skills there are problem solving, teamwork and understanding them, management, and communication in writing and verbal </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For tech skills it shows coding using languages like C# and Python and experience with game engines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https://au.linkedin.com/jobs/view/game-programmer-at-jobs-on-jobactive-2471933081?refId=639c2ab8-4f17-405d-9d1a-3b9c8d59b502&amp;trackingId=qYqf5YuNKJiCL2rzc3ieZA%3D%3D&amp;position=1&amp;pageNum=0&amp;trk=public_jobs_job-result-card_result-card_full-click</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Generalist </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Because the interests of working for a game company is what I want to work for and I like sport as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Soft skills are management task schedule, communication with production team, resolve problems, work as a team, and strong Purple in written communication</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Tech skills coding in c#, and knowledge of debugging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313017214"/>
              </p:ext>
            </p:extLst>
          </p:nvPr>
        </p:nvGraphicFramePr>
        <p:xfrm>
          <a:off x="454725" y="1977993"/>
          <a:ext cx="7722836" cy="3078270"/>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Debugging is my weakness that I need to start research and practising to get a better understating how to use it as it will be an important tool </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My math skill will help with programming that involves math equations like for a physics engine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Working for a game company as they have had a real impact with my life and choices for career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For a short term goal would be to make into a local game company as a programmer.</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For long term goal probably work for a company like gearbox software.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Start building up my portfolio so I can reach my short term goal and be ready when giving an offer.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start my way working in local company and as years go on build my network connection to reach gearbox to then start trying to work there.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02008062"/>
              </p:ext>
            </p:extLst>
          </p:nvPr>
        </p:nvGraphicFramePr>
        <p:xfrm>
          <a:off x="454725" y="2016004"/>
          <a:ext cx="7904475" cy="311051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7133">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2362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I’m studying at AIE to learn about programming and get a job after the course get a job in a game company.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930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At most I do little bits of programming which is what I do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186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play ttrpg know as table top role-playing games, mostly DnD aka Dungeons and Dragons.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5071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as I have throughout high school I did Graphic/Viscom and studio Art having done digital art, painting, photoshop, illustrator, sketch-up which I made a model of speakers, Homes and Headphones. This has lead to having a good understander on art and graphic.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3510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From what I read about being a technical person I don’t think I 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68117247"/>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Sometimes I feel I’m a creative person in which I could up with ideas for say running a DnD games, that the players wouldn’t expect or have a great story/twist. But on the other hand I think I’m not as when having to brainstorm ideas I would stick to one idea and never try something else.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as it just interesting how they can write code from start to finish and the progression and pace they do it at and finish off with the coding which does something amazing. The idea of just code things to do simply task or hard task just by code is interesting. More of the endless possibilities there are with writing code.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Photoshop mostly cause I have used it for so long and there are still many things I never got to do. Photoshop stands out to me is cause of the outcome of a project and how rewarding it is when finish.</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say that will serve me well for programming is my albitite to hyper forces which allows for me to stay forces for a long time working on something and not get distracted.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Quitting or giving up to quickly which can because of many reasons but when it happens I don’t even  try to make any more attempts.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98236544"/>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Able to quickly pick up on things and become very good and programming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When in some workplaces I will not ask for help for people higher than me or anyone.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or less an Introvert.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it is very difficult to communicate my ideas to others and the way I come up with things are very hard for me to explain with words.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49830849"/>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Overall I just don’t like writing as I’m the worse at writing either be cause I can spell, read, or slow at writing.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I’ll say that it’s something I’m better at than most other thing mostly writing.</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skills in coding/programming which I could improve on.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what I would say mostly digital art with a tablet but used photoshop over illustrator as there brush and drawing felt very stiff while photoshop were </a:t>
                      </a:r>
                      <a:r>
                        <a:rPr lang="en-AU" sz="900" i="0" u="none" strike="noStrike" cap="none">
                          <a:solidFill>
                            <a:srgbClr val="92D050"/>
                          </a:solidFill>
                          <a:latin typeface="Roboto"/>
                          <a:ea typeface="Roboto"/>
                          <a:cs typeface="Roboto"/>
                          <a:sym typeface="Roboto"/>
                        </a:rPr>
                        <a:t>more curved smooth lines.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81600548"/>
              </p:ext>
            </p:extLst>
          </p:nvPr>
        </p:nvGraphicFramePr>
        <p:xfrm>
          <a:off x="454725" y="1872660"/>
          <a:ext cx="7702875" cy="1408350"/>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 skills are basically personal skills one has that is about how the person act in a situation. There no really a skill one can be taught when compared to hard skills. Soft skills include the person personality which ranges from a lot and motivation which can determine how the people around the Individual are also motivated. Soft skills are an important factor when in a work place mostly in a group as if the group have great soft skills can lead to success or bad soft skills with the group falling apart.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558984370"/>
              </p:ext>
            </p:extLst>
          </p:nvPr>
        </p:nvGraphicFramePr>
        <p:xfrm>
          <a:off x="426675" y="1729789"/>
          <a:ext cx="7904475" cy="285426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Listening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understanding what the person who is talking to them.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Public Speaking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Having the confidence to be able to speak to your best Infront of random strangers.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Visual Communication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communication your ideas to someone through images and graphs.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Creativity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Coming up with ideas by using your imagination and coming up with something original.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Logical Thinking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Can Analysing situation and come up with a reasonable answer and able to explain their answer.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Enthusiasm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not only have themselves but it will rub off to the people around them to keep the Atmosphere with positive energy.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Thinking Outside The Box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To think differently then others or from another perspective.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2.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3.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719</TotalTime>
  <Words>5274</Words>
  <Application>Microsoft Office PowerPoint</Application>
  <PresentationFormat>On-screen Show (16:9)</PresentationFormat>
  <Paragraphs>594</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Arial</vt:lpstr>
      <vt:lpstr>Calibri</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Blake Peck</dc:creator>
  <cp:lastModifiedBy>Blake Peck</cp:lastModifiedBy>
  <cp:revision>89</cp:revision>
  <dcterms:modified xsi:type="dcterms:W3CDTF">2021-04-09T11:11:31Z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