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39"/>
  </p:notesMasterIdLst>
  <p:sldIdLst>
    <p:sldId id="256" r:id="rId5"/>
    <p:sldId id="257" r:id="rId6"/>
    <p:sldId id="331" r:id="rId7"/>
    <p:sldId id="281" r:id="rId8"/>
    <p:sldId id="305" r:id="rId9"/>
    <p:sldId id="328" r:id="rId10"/>
    <p:sldId id="333" r:id="rId11"/>
    <p:sldId id="308" r:id="rId12"/>
    <p:sldId id="309" r:id="rId13"/>
    <p:sldId id="330" r:id="rId14"/>
    <p:sldId id="332" r:id="rId15"/>
    <p:sldId id="324" r:id="rId16"/>
    <p:sldId id="325" r:id="rId17"/>
    <p:sldId id="316" r:id="rId18"/>
    <p:sldId id="317" r:id="rId19"/>
    <p:sldId id="310" r:id="rId20"/>
    <p:sldId id="311" r:id="rId21"/>
    <p:sldId id="306" r:id="rId22"/>
    <p:sldId id="307" r:id="rId23"/>
    <p:sldId id="326" r:id="rId24"/>
    <p:sldId id="327" r:id="rId25"/>
    <p:sldId id="312" r:id="rId26"/>
    <p:sldId id="313" r:id="rId27"/>
    <p:sldId id="318" r:id="rId28"/>
    <p:sldId id="319" r:id="rId29"/>
    <p:sldId id="320" r:id="rId30"/>
    <p:sldId id="321" r:id="rId31"/>
    <p:sldId id="334" r:id="rId32"/>
    <p:sldId id="322" r:id="rId33"/>
    <p:sldId id="323" r:id="rId34"/>
    <p:sldId id="315" r:id="rId35"/>
    <p:sldId id="314" r:id="rId36"/>
    <p:sldId id="335" r:id="rId37"/>
    <p:sldId id="279"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Roboto"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Honegger" initials="SH" lastIdx="16" clrIdx="0">
    <p:extLst>
      <p:ext uri="{19B8F6BF-5375-455C-9EA6-DF929625EA0E}">
        <p15:presenceInfo xmlns:p15="http://schemas.microsoft.com/office/powerpoint/2012/main" userId="S::stephenh@aie.edu.au::1b118b49-a315-49ab-ae75-6912d74305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DB61F-DC1F-FF00-F6EF-9EE9B1A663B9}" v="6" dt="2020-11-30T00:53:19.074"/>
    <p1510:client id="{6B64B176-C03F-4E2C-BC3F-6061E6B33D81}" v="2" dt="2020-11-25T01:03:24.622"/>
  </p1510:revLst>
</p1510:revInfo>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font" Target="fonts/font2.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Miller" userId="9312318d-6fc1-4aa1-bf63-b61f87e21e71" providerId="ADAL" clId="{5B770C88-6A86-41E8-9CF1-B71F5D1CDDF3}"/>
    <pc:docChg chg="undo custSel addSld delSld modSld">
      <pc:chgData name="Dan Miller" userId="9312318d-6fc1-4aa1-bf63-b61f87e21e71" providerId="ADAL" clId="{5B770C88-6A86-41E8-9CF1-B71F5D1CDDF3}" dt="2019-11-27T02:18:45.452" v="408" actId="2696"/>
      <pc:docMkLst>
        <pc:docMk/>
      </pc:docMkLst>
      <pc:sldChg chg="delSp">
        <pc:chgData name="Dan Miller" userId="9312318d-6fc1-4aa1-bf63-b61f87e21e71" providerId="ADAL" clId="{5B770C88-6A86-41E8-9CF1-B71F5D1CDDF3}" dt="2019-11-27T01:42:03.692" v="167" actId="478"/>
        <pc:sldMkLst>
          <pc:docMk/>
          <pc:sldMk cId="0" sldId="257"/>
        </pc:sldMkLst>
        <pc:picChg chg="del">
          <ac:chgData name="Dan Miller" userId="9312318d-6fc1-4aa1-bf63-b61f87e21e71" providerId="ADAL" clId="{5B770C88-6A86-41E8-9CF1-B71F5D1CDDF3}" dt="2019-11-27T01:42:03.692" v="167" actId="478"/>
          <ac:picMkLst>
            <pc:docMk/>
            <pc:sldMk cId="0" sldId="257"/>
            <ac:picMk id="4" creationId="{B438FEE7-D292-41B8-AED3-0D9AFAE6219F}"/>
          </ac:picMkLst>
        </pc:picChg>
        <pc:picChg chg="del">
          <ac:chgData name="Dan Miller" userId="9312318d-6fc1-4aa1-bf63-b61f87e21e71" providerId="ADAL" clId="{5B770C88-6A86-41E8-9CF1-B71F5D1CDDF3}" dt="2019-11-27T01:42:03.692" v="167" actId="478"/>
          <ac:picMkLst>
            <pc:docMk/>
            <pc:sldMk cId="0" sldId="257"/>
            <ac:picMk id="5" creationId="{489FC6F1-D9EC-408C-9EF2-C6AFEAF0DC2A}"/>
          </ac:picMkLst>
        </pc:picChg>
        <pc:picChg chg="del">
          <ac:chgData name="Dan Miller" userId="9312318d-6fc1-4aa1-bf63-b61f87e21e71" providerId="ADAL" clId="{5B770C88-6A86-41E8-9CF1-B71F5D1CDDF3}" dt="2019-11-27T01:42:03.692" v="167" actId="478"/>
          <ac:picMkLst>
            <pc:docMk/>
            <pc:sldMk cId="0" sldId="257"/>
            <ac:picMk id="9" creationId="{787B6336-7103-433D-B200-5BB1055B97EB}"/>
          </ac:picMkLst>
        </pc:picChg>
        <pc:picChg chg="del">
          <ac:chgData name="Dan Miller" userId="9312318d-6fc1-4aa1-bf63-b61f87e21e71" providerId="ADAL" clId="{5B770C88-6A86-41E8-9CF1-B71F5D1CDDF3}" dt="2019-11-27T01:42:03.692" v="167" actId="478"/>
          <ac:picMkLst>
            <pc:docMk/>
            <pc:sldMk cId="0" sldId="257"/>
            <ac:picMk id="10" creationId="{6BFBFC68-C2D0-42A6-9484-769A11BD2D86}"/>
          </ac:picMkLst>
        </pc:picChg>
        <pc:picChg chg="del">
          <ac:chgData name="Dan Miller" userId="9312318d-6fc1-4aa1-bf63-b61f87e21e71" providerId="ADAL" clId="{5B770C88-6A86-41E8-9CF1-B71F5D1CDDF3}" dt="2019-11-27T01:42:03.692" v="167" actId="478"/>
          <ac:picMkLst>
            <pc:docMk/>
            <pc:sldMk cId="0" sldId="257"/>
            <ac:picMk id="11" creationId="{DBC9A7DB-CC26-457E-A7B2-9A3CCAA46D9B}"/>
          </ac:picMkLst>
        </pc:picChg>
        <pc:picChg chg="del">
          <ac:chgData name="Dan Miller" userId="9312318d-6fc1-4aa1-bf63-b61f87e21e71" providerId="ADAL" clId="{5B770C88-6A86-41E8-9CF1-B71F5D1CDDF3}" dt="2019-11-27T01:42:03.692" v="167" actId="478"/>
          <ac:picMkLst>
            <pc:docMk/>
            <pc:sldMk cId="0" sldId="257"/>
            <ac:picMk id="12" creationId="{B6086E89-4981-4646-8479-EA40717B99DF}"/>
          </ac:picMkLst>
        </pc:picChg>
        <pc:picChg chg="del">
          <ac:chgData name="Dan Miller" userId="9312318d-6fc1-4aa1-bf63-b61f87e21e71" providerId="ADAL" clId="{5B770C88-6A86-41E8-9CF1-B71F5D1CDDF3}" dt="2019-11-27T01:42:03.692" v="167" actId="478"/>
          <ac:picMkLst>
            <pc:docMk/>
            <pc:sldMk cId="0" sldId="257"/>
            <ac:picMk id="13" creationId="{EE46F8F0-5A4D-4E86-9505-52B333ED84C4}"/>
          </ac:picMkLst>
        </pc:picChg>
        <pc:picChg chg="del">
          <ac:chgData name="Dan Miller" userId="9312318d-6fc1-4aa1-bf63-b61f87e21e71" providerId="ADAL" clId="{5B770C88-6A86-41E8-9CF1-B71F5D1CDDF3}" dt="2019-11-27T01:42:03.692" v="167" actId="478"/>
          <ac:picMkLst>
            <pc:docMk/>
            <pc:sldMk cId="0" sldId="257"/>
            <ac:picMk id="14" creationId="{78379CE0-D4AE-4C11-AA6C-F81EBB647801}"/>
          </ac:picMkLst>
        </pc:picChg>
      </pc:sldChg>
      <pc:sldChg chg="modSp">
        <pc:chgData name="Dan Miller" userId="9312318d-6fc1-4aa1-bf63-b61f87e21e71" providerId="ADAL" clId="{5B770C88-6A86-41E8-9CF1-B71F5D1CDDF3}" dt="2019-11-27T02:06:39.536" v="374"/>
        <pc:sldMkLst>
          <pc:docMk/>
          <pc:sldMk cId="1977009700" sldId="281"/>
        </pc:sldMkLst>
        <pc:picChg chg="mod">
          <ac:chgData name="Dan Miller" userId="9312318d-6fc1-4aa1-bf63-b61f87e21e71" providerId="ADAL" clId="{5B770C88-6A86-41E8-9CF1-B71F5D1CDDF3}" dt="2019-11-27T02:06:39.536" v="374"/>
          <ac:picMkLst>
            <pc:docMk/>
            <pc:sldMk cId="1977009700" sldId="281"/>
            <ac:picMk id="9" creationId="{DCEB5D7B-1EEF-488C-AFDB-6E0C37409D0A}"/>
          </ac:picMkLst>
        </pc:picChg>
      </pc:sldChg>
      <pc:sldChg chg="addSp delSp">
        <pc:chgData name="Dan Miller" userId="9312318d-6fc1-4aa1-bf63-b61f87e21e71" providerId="ADAL" clId="{5B770C88-6A86-41E8-9CF1-B71F5D1CDDF3}" dt="2019-11-27T02:07:19.433" v="384"/>
        <pc:sldMkLst>
          <pc:docMk/>
          <pc:sldMk cId="1489563582" sldId="306"/>
        </pc:sldMkLst>
        <pc:picChg chg="del">
          <ac:chgData name="Dan Miller" userId="9312318d-6fc1-4aa1-bf63-b61f87e21e71" providerId="ADAL" clId="{5B770C88-6A86-41E8-9CF1-B71F5D1CDDF3}" dt="2019-11-27T02:07:18.860" v="383" actId="478"/>
          <ac:picMkLst>
            <pc:docMk/>
            <pc:sldMk cId="1489563582" sldId="306"/>
            <ac:picMk id="8" creationId="{B9C5657F-1A8B-40CE-8187-F407F4605106}"/>
          </ac:picMkLst>
        </pc:picChg>
        <pc:picChg chg="add">
          <ac:chgData name="Dan Miller" userId="9312318d-6fc1-4aa1-bf63-b61f87e21e71" providerId="ADAL" clId="{5B770C88-6A86-41E8-9CF1-B71F5D1CDDF3}" dt="2019-11-27T02:07:19.433" v="384"/>
          <ac:picMkLst>
            <pc:docMk/>
            <pc:sldMk cId="1489563582" sldId="306"/>
            <ac:picMk id="9" creationId="{69E312D8-17AB-4792-828E-F358E4FAB648}"/>
          </ac:picMkLst>
        </pc:picChg>
      </pc:sldChg>
      <pc:sldChg chg="addSp delSp">
        <pc:chgData name="Dan Miller" userId="9312318d-6fc1-4aa1-bf63-b61f87e21e71" providerId="ADAL" clId="{5B770C88-6A86-41E8-9CF1-B71F5D1CDDF3}" dt="2019-11-27T02:06:55.259" v="376"/>
        <pc:sldMkLst>
          <pc:docMk/>
          <pc:sldMk cId="2987001713" sldId="308"/>
        </pc:sldMkLst>
        <pc:picChg chg="add">
          <ac:chgData name="Dan Miller" userId="9312318d-6fc1-4aa1-bf63-b61f87e21e71" providerId="ADAL" clId="{5B770C88-6A86-41E8-9CF1-B71F5D1CDDF3}" dt="2019-11-27T02:06:55.259" v="376"/>
          <ac:picMkLst>
            <pc:docMk/>
            <pc:sldMk cId="2987001713" sldId="308"/>
            <ac:picMk id="8" creationId="{CFEB1C3D-7DE7-488E-9954-0AE33FE08C57}"/>
          </ac:picMkLst>
        </pc:picChg>
        <pc:picChg chg="del">
          <ac:chgData name="Dan Miller" userId="9312318d-6fc1-4aa1-bf63-b61f87e21e71" providerId="ADAL" clId="{5B770C88-6A86-41E8-9CF1-B71F5D1CDDF3}" dt="2019-11-27T02:06:54.772" v="375" actId="478"/>
          <ac:picMkLst>
            <pc:docMk/>
            <pc:sldMk cId="2987001713" sldId="308"/>
            <ac:picMk id="12" creationId="{9DBFBC4E-7460-4913-929B-FD0B8131B4C5}"/>
          </ac:picMkLst>
        </pc:picChg>
      </pc:sldChg>
      <pc:sldChg chg="addSp delSp">
        <pc:chgData name="Dan Miller" userId="9312318d-6fc1-4aa1-bf63-b61f87e21e71" providerId="ADAL" clId="{5B770C88-6A86-41E8-9CF1-B71F5D1CDDF3}" dt="2019-11-27T02:07:13.280" v="382"/>
        <pc:sldMkLst>
          <pc:docMk/>
          <pc:sldMk cId="3288586547" sldId="310"/>
        </pc:sldMkLst>
        <pc:picChg chg="del">
          <ac:chgData name="Dan Miller" userId="9312318d-6fc1-4aa1-bf63-b61f87e21e71" providerId="ADAL" clId="{5B770C88-6A86-41E8-9CF1-B71F5D1CDDF3}" dt="2019-11-27T02:07:12.893" v="381" actId="478"/>
          <ac:picMkLst>
            <pc:docMk/>
            <pc:sldMk cId="3288586547" sldId="310"/>
            <ac:picMk id="8" creationId="{24FFF6F1-6220-4104-BFEC-E5CB5EABD719}"/>
          </ac:picMkLst>
        </pc:picChg>
        <pc:picChg chg="add">
          <ac:chgData name="Dan Miller" userId="9312318d-6fc1-4aa1-bf63-b61f87e21e71" providerId="ADAL" clId="{5B770C88-6A86-41E8-9CF1-B71F5D1CDDF3}" dt="2019-11-27T02:07:13.280" v="382"/>
          <ac:picMkLst>
            <pc:docMk/>
            <pc:sldMk cId="3288586547" sldId="310"/>
            <ac:picMk id="9" creationId="{582F763D-8E54-4DB9-A650-9A52306B4DF7}"/>
          </ac:picMkLst>
        </pc:picChg>
      </pc:sldChg>
      <pc:sldChg chg="addSp delSp">
        <pc:chgData name="Dan Miller" userId="9312318d-6fc1-4aa1-bf63-b61f87e21e71" providerId="ADAL" clId="{5B770C88-6A86-41E8-9CF1-B71F5D1CDDF3}" dt="2019-11-27T02:08:21.272" v="396"/>
        <pc:sldMkLst>
          <pc:docMk/>
          <pc:sldMk cId="3767910886" sldId="312"/>
        </pc:sldMkLst>
        <pc:picChg chg="add">
          <ac:chgData name="Dan Miller" userId="9312318d-6fc1-4aa1-bf63-b61f87e21e71" providerId="ADAL" clId="{5B770C88-6A86-41E8-9CF1-B71F5D1CDDF3}" dt="2019-11-27T02:08:21.272" v="396"/>
          <ac:picMkLst>
            <pc:docMk/>
            <pc:sldMk cId="3767910886" sldId="312"/>
            <ac:picMk id="8" creationId="{09D792BE-0261-4925-8B26-2EADB05B934D}"/>
          </ac:picMkLst>
        </pc:picChg>
        <pc:picChg chg="del">
          <ac:chgData name="Dan Miller" userId="9312318d-6fc1-4aa1-bf63-b61f87e21e71" providerId="ADAL" clId="{5B770C88-6A86-41E8-9CF1-B71F5D1CDDF3}" dt="2019-11-27T02:08:20.813" v="395" actId="478"/>
          <ac:picMkLst>
            <pc:docMk/>
            <pc:sldMk cId="3767910886" sldId="312"/>
            <ac:picMk id="9" creationId="{F3F529F9-4DA6-4CF5-9C3C-E7E22099CA1F}"/>
          </ac:picMkLst>
        </pc:picChg>
      </pc:sldChg>
      <pc:sldChg chg="addSp delSp">
        <pc:chgData name="Dan Miller" userId="9312318d-6fc1-4aa1-bf63-b61f87e21e71" providerId="ADAL" clId="{5B770C88-6A86-41E8-9CF1-B71F5D1CDDF3}" dt="2019-11-27T02:07:48.145" v="394"/>
        <pc:sldMkLst>
          <pc:docMk/>
          <pc:sldMk cId="257061606" sldId="314"/>
        </pc:sldMkLst>
        <pc:picChg chg="del">
          <ac:chgData name="Dan Miller" userId="9312318d-6fc1-4aa1-bf63-b61f87e21e71" providerId="ADAL" clId="{5B770C88-6A86-41E8-9CF1-B71F5D1CDDF3}" dt="2019-11-27T02:07:47.518" v="393" actId="478"/>
          <ac:picMkLst>
            <pc:docMk/>
            <pc:sldMk cId="257061606" sldId="314"/>
            <ac:picMk id="7" creationId="{3EE38289-86CC-48A2-8FDE-A984CB54B417}"/>
          </ac:picMkLst>
        </pc:picChg>
        <pc:picChg chg="add">
          <ac:chgData name="Dan Miller" userId="9312318d-6fc1-4aa1-bf63-b61f87e21e71" providerId="ADAL" clId="{5B770C88-6A86-41E8-9CF1-B71F5D1CDDF3}" dt="2019-11-27T02:07:48.145" v="394"/>
          <ac:picMkLst>
            <pc:docMk/>
            <pc:sldMk cId="257061606" sldId="314"/>
            <ac:picMk id="8" creationId="{81250DFD-A4C6-4124-98A1-70399DA0DAC4}"/>
          </ac:picMkLst>
        </pc:picChg>
      </pc:sldChg>
      <pc:sldChg chg="addSp delSp modSp">
        <pc:chgData name="Dan Miller" userId="9312318d-6fc1-4aa1-bf63-b61f87e21e71" providerId="ADAL" clId="{5B770C88-6A86-41E8-9CF1-B71F5D1CDDF3}" dt="2019-11-27T02:07:08.265" v="380"/>
        <pc:sldMkLst>
          <pc:docMk/>
          <pc:sldMk cId="1158235311" sldId="316"/>
        </pc:sldMkLst>
        <pc:graphicFrameChg chg="modGraphic">
          <ac:chgData name="Dan Miller" userId="9312318d-6fc1-4aa1-bf63-b61f87e21e71" providerId="ADAL" clId="{5B770C88-6A86-41E8-9CF1-B71F5D1CDDF3}" dt="2019-11-27T00:27:55.999" v="59" actId="20577"/>
          <ac:graphicFrameMkLst>
            <pc:docMk/>
            <pc:sldMk cId="1158235311" sldId="316"/>
            <ac:graphicFrameMk id="7" creationId="{E80091F0-C67E-49A2-A4A9-70B5D3E1A22B}"/>
          </ac:graphicFrameMkLst>
        </pc:graphicFrameChg>
        <pc:picChg chg="add">
          <ac:chgData name="Dan Miller" userId="9312318d-6fc1-4aa1-bf63-b61f87e21e71" providerId="ADAL" clId="{5B770C88-6A86-41E8-9CF1-B71F5D1CDDF3}" dt="2019-11-27T02:07:08.265" v="380"/>
          <ac:picMkLst>
            <pc:docMk/>
            <pc:sldMk cId="1158235311" sldId="316"/>
            <ac:picMk id="8" creationId="{B5683781-9584-4689-94A6-BF81CC044395}"/>
          </ac:picMkLst>
        </pc:picChg>
        <pc:picChg chg="del">
          <ac:chgData name="Dan Miller" userId="9312318d-6fc1-4aa1-bf63-b61f87e21e71" providerId="ADAL" clId="{5B770C88-6A86-41E8-9CF1-B71F5D1CDDF3}" dt="2019-11-27T02:07:07.876" v="379" actId="478"/>
          <ac:picMkLst>
            <pc:docMk/>
            <pc:sldMk cId="1158235311" sldId="316"/>
            <ac:picMk id="9" creationId="{72402533-E4FA-48BD-8152-10AA87723AC6}"/>
          </ac:picMkLst>
        </pc:picChg>
      </pc:sldChg>
      <pc:sldChg chg="addSp delSp">
        <pc:chgData name="Dan Miller" userId="9312318d-6fc1-4aa1-bf63-b61f87e21e71" providerId="ADAL" clId="{5B770C88-6A86-41E8-9CF1-B71F5D1CDDF3}" dt="2019-11-27T02:07:30.441" v="388"/>
        <pc:sldMkLst>
          <pc:docMk/>
          <pc:sldMk cId="2572895293" sldId="318"/>
        </pc:sldMkLst>
        <pc:picChg chg="add">
          <ac:chgData name="Dan Miller" userId="9312318d-6fc1-4aa1-bf63-b61f87e21e71" providerId="ADAL" clId="{5B770C88-6A86-41E8-9CF1-B71F5D1CDDF3}" dt="2019-11-27T02:07:30.441" v="388"/>
          <ac:picMkLst>
            <pc:docMk/>
            <pc:sldMk cId="2572895293" sldId="318"/>
            <ac:picMk id="8" creationId="{20EB9A6B-0CF6-4098-91B9-DE7946C52E3A}"/>
          </ac:picMkLst>
        </pc:picChg>
        <pc:picChg chg="del">
          <ac:chgData name="Dan Miller" userId="9312318d-6fc1-4aa1-bf63-b61f87e21e71" providerId="ADAL" clId="{5B770C88-6A86-41E8-9CF1-B71F5D1CDDF3}" dt="2019-11-27T02:07:29.996" v="387" actId="478"/>
          <ac:picMkLst>
            <pc:docMk/>
            <pc:sldMk cId="2572895293" sldId="318"/>
            <ac:picMk id="9" creationId="{6089EEF4-99D8-493D-8518-D7C9566E003B}"/>
          </ac:picMkLst>
        </pc:picChg>
      </pc:sldChg>
      <pc:sldChg chg="addSp delSp">
        <pc:chgData name="Dan Miller" userId="9312318d-6fc1-4aa1-bf63-b61f87e21e71" providerId="ADAL" clId="{5B770C88-6A86-41E8-9CF1-B71F5D1CDDF3}" dt="2019-11-27T02:07:36.162" v="390"/>
        <pc:sldMkLst>
          <pc:docMk/>
          <pc:sldMk cId="3193875165" sldId="320"/>
        </pc:sldMkLst>
        <pc:picChg chg="add">
          <ac:chgData name="Dan Miller" userId="9312318d-6fc1-4aa1-bf63-b61f87e21e71" providerId="ADAL" clId="{5B770C88-6A86-41E8-9CF1-B71F5D1CDDF3}" dt="2019-11-27T02:07:36.162" v="390"/>
          <ac:picMkLst>
            <pc:docMk/>
            <pc:sldMk cId="3193875165" sldId="320"/>
            <ac:picMk id="8" creationId="{3C0A420A-6347-40D0-B50E-B680DB3899A4}"/>
          </ac:picMkLst>
        </pc:picChg>
        <pc:picChg chg="del">
          <ac:chgData name="Dan Miller" userId="9312318d-6fc1-4aa1-bf63-b61f87e21e71" providerId="ADAL" clId="{5B770C88-6A86-41E8-9CF1-B71F5D1CDDF3}" dt="2019-11-27T02:07:35.693" v="389" actId="478"/>
          <ac:picMkLst>
            <pc:docMk/>
            <pc:sldMk cId="3193875165" sldId="320"/>
            <ac:picMk id="9" creationId="{DF60FE3B-AEA0-420D-8757-8BDB2CB7475F}"/>
          </ac:picMkLst>
        </pc:picChg>
      </pc:sldChg>
      <pc:sldChg chg="addSp delSp">
        <pc:chgData name="Dan Miller" userId="9312318d-6fc1-4aa1-bf63-b61f87e21e71" providerId="ADAL" clId="{5B770C88-6A86-41E8-9CF1-B71F5D1CDDF3}" dt="2019-11-27T02:07:43.431" v="392"/>
        <pc:sldMkLst>
          <pc:docMk/>
          <pc:sldMk cId="3523741602" sldId="322"/>
        </pc:sldMkLst>
        <pc:picChg chg="add">
          <ac:chgData name="Dan Miller" userId="9312318d-6fc1-4aa1-bf63-b61f87e21e71" providerId="ADAL" clId="{5B770C88-6A86-41E8-9CF1-B71F5D1CDDF3}" dt="2019-11-27T02:07:43.431" v="392"/>
          <ac:picMkLst>
            <pc:docMk/>
            <pc:sldMk cId="3523741602" sldId="322"/>
            <ac:picMk id="8" creationId="{E242F6F1-1414-4BFE-A491-BBDFC103F172}"/>
          </ac:picMkLst>
        </pc:picChg>
        <pc:picChg chg="del">
          <ac:chgData name="Dan Miller" userId="9312318d-6fc1-4aa1-bf63-b61f87e21e71" providerId="ADAL" clId="{5B770C88-6A86-41E8-9CF1-B71F5D1CDDF3}" dt="2019-11-27T02:07:43.020" v="391" actId="478"/>
          <ac:picMkLst>
            <pc:docMk/>
            <pc:sldMk cId="3523741602" sldId="322"/>
            <ac:picMk id="9" creationId="{D26C1331-E9E3-48FD-B87C-2E3E33F82047}"/>
          </ac:picMkLst>
        </pc:picChg>
      </pc:sldChg>
      <pc:sldChg chg="addSp delSp">
        <pc:chgData name="Dan Miller" userId="9312318d-6fc1-4aa1-bf63-b61f87e21e71" providerId="ADAL" clId="{5B770C88-6A86-41E8-9CF1-B71F5D1CDDF3}" dt="2019-11-27T02:07:02.521" v="378"/>
        <pc:sldMkLst>
          <pc:docMk/>
          <pc:sldMk cId="798694844" sldId="324"/>
        </pc:sldMkLst>
        <pc:picChg chg="del">
          <ac:chgData name="Dan Miller" userId="9312318d-6fc1-4aa1-bf63-b61f87e21e71" providerId="ADAL" clId="{5B770C88-6A86-41E8-9CF1-B71F5D1CDDF3}" dt="2019-11-27T02:07:02.004" v="377" actId="478"/>
          <ac:picMkLst>
            <pc:docMk/>
            <pc:sldMk cId="798694844" sldId="324"/>
            <ac:picMk id="8" creationId="{FF3754A9-4C0C-485D-B561-E4C42B618796}"/>
          </ac:picMkLst>
        </pc:picChg>
        <pc:picChg chg="add">
          <ac:chgData name="Dan Miller" userId="9312318d-6fc1-4aa1-bf63-b61f87e21e71" providerId="ADAL" clId="{5B770C88-6A86-41E8-9CF1-B71F5D1CDDF3}" dt="2019-11-27T02:07:02.521" v="378"/>
          <ac:picMkLst>
            <pc:docMk/>
            <pc:sldMk cId="798694844" sldId="324"/>
            <ac:picMk id="9" creationId="{3C36B7EE-E4AA-493B-B4B1-0FA74DCFEF78}"/>
          </ac:picMkLst>
        </pc:picChg>
      </pc:sldChg>
      <pc:sldChg chg="addSp delSp">
        <pc:chgData name="Dan Miller" userId="9312318d-6fc1-4aa1-bf63-b61f87e21e71" providerId="ADAL" clId="{5B770C88-6A86-41E8-9CF1-B71F5D1CDDF3}" dt="2019-11-27T02:07:24.065" v="386"/>
        <pc:sldMkLst>
          <pc:docMk/>
          <pc:sldMk cId="2480760559" sldId="326"/>
        </pc:sldMkLst>
        <pc:picChg chg="del">
          <ac:chgData name="Dan Miller" userId="9312318d-6fc1-4aa1-bf63-b61f87e21e71" providerId="ADAL" clId="{5B770C88-6A86-41E8-9CF1-B71F5D1CDDF3}" dt="2019-11-27T02:07:23.716" v="385" actId="478"/>
          <ac:picMkLst>
            <pc:docMk/>
            <pc:sldMk cId="2480760559" sldId="326"/>
            <ac:picMk id="8" creationId="{EC9E9192-D3A9-419D-89A6-A70DC2271492}"/>
          </ac:picMkLst>
        </pc:picChg>
        <pc:picChg chg="add">
          <ac:chgData name="Dan Miller" userId="9312318d-6fc1-4aa1-bf63-b61f87e21e71" providerId="ADAL" clId="{5B770C88-6A86-41E8-9CF1-B71F5D1CDDF3}" dt="2019-11-27T02:07:24.065" v="386"/>
          <ac:picMkLst>
            <pc:docMk/>
            <pc:sldMk cId="2480760559" sldId="326"/>
            <ac:picMk id="9" creationId="{C102E092-3180-4254-A216-55787388323F}"/>
          </ac:picMkLst>
        </pc:picChg>
      </pc:sldChg>
      <pc:sldChg chg="addSp delSp modSp add">
        <pc:chgData name="Dan Miller" userId="9312318d-6fc1-4aa1-bf63-b61f87e21e71" providerId="ADAL" clId="{5B770C88-6A86-41E8-9CF1-B71F5D1CDDF3}" dt="2019-11-27T02:06:09.653" v="373"/>
        <pc:sldMkLst>
          <pc:docMk/>
          <pc:sldMk cId="930255536" sldId="331"/>
        </pc:sldMkLst>
        <pc:spChg chg="add del mod">
          <ac:chgData name="Dan Miller" userId="9312318d-6fc1-4aa1-bf63-b61f87e21e71" providerId="ADAL" clId="{5B770C88-6A86-41E8-9CF1-B71F5D1CDDF3}" dt="2019-11-27T01:31:42.157" v="60" actId="478"/>
          <ac:spMkLst>
            <pc:docMk/>
            <pc:sldMk cId="930255536" sldId="331"/>
            <ac:spMk id="3" creationId="{DD63B1E9-7D98-4402-A7EA-D32B28B7D415}"/>
          </ac:spMkLst>
        </pc:spChg>
        <pc:spChg chg="add del mod">
          <ac:chgData name="Dan Miller" userId="9312318d-6fc1-4aa1-bf63-b61f87e21e71" providerId="ADAL" clId="{5B770C88-6A86-41E8-9CF1-B71F5D1CDDF3}" dt="2019-11-27T01:31:44.198" v="61" actId="478"/>
          <ac:spMkLst>
            <pc:docMk/>
            <pc:sldMk cId="930255536" sldId="331"/>
            <ac:spMk id="6" creationId="{CE1DB28D-4AB1-495F-BC19-5678B6217E64}"/>
          </ac:spMkLst>
        </pc:spChg>
        <pc:spChg chg="add mod">
          <ac:chgData name="Dan Miller" userId="9312318d-6fc1-4aa1-bf63-b61f87e21e71" providerId="ADAL" clId="{5B770C88-6A86-41E8-9CF1-B71F5D1CDDF3}" dt="2019-11-27T01:36:14.084" v="109" actId="1076"/>
          <ac:spMkLst>
            <pc:docMk/>
            <pc:sldMk cId="930255536" sldId="331"/>
            <ac:spMk id="15" creationId="{D6A51E75-FB56-4CD7-9863-521C0548617E}"/>
          </ac:spMkLst>
        </pc:spChg>
        <pc:spChg chg="add mod">
          <ac:chgData name="Dan Miller" userId="9312318d-6fc1-4aa1-bf63-b61f87e21e71" providerId="ADAL" clId="{5B770C88-6A86-41E8-9CF1-B71F5D1CDDF3}" dt="2019-11-27T01:44:33.225" v="191" actId="1076"/>
          <ac:spMkLst>
            <pc:docMk/>
            <pc:sldMk cId="930255536" sldId="331"/>
            <ac:spMk id="21" creationId="{84D26C95-0D26-477D-B7B3-62B53C1C0D05}"/>
          </ac:spMkLst>
        </pc:spChg>
        <pc:spChg chg="add mod">
          <ac:chgData name="Dan Miller" userId="9312318d-6fc1-4aa1-bf63-b61f87e21e71" providerId="ADAL" clId="{5B770C88-6A86-41E8-9CF1-B71F5D1CDDF3}" dt="2019-11-27T01:45:15.033" v="204" actId="20577"/>
          <ac:spMkLst>
            <pc:docMk/>
            <pc:sldMk cId="930255536" sldId="331"/>
            <ac:spMk id="22" creationId="{4DA3C4A3-6A26-46F7-84DC-2D95E5DCE0C2}"/>
          </ac:spMkLst>
        </pc:spChg>
        <pc:spChg chg="add mod">
          <ac:chgData name="Dan Miller" userId="9312318d-6fc1-4aa1-bf63-b61f87e21e71" providerId="ADAL" clId="{5B770C88-6A86-41E8-9CF1-B71F5D1CDDF3}" dt="2019-11-27T01:46:13.399" v="220" actId="20577"/>
          <ac:spMkLst>
            <pc:docMk/>
            <pc:sldMk cId="930255536" sldId="331"/>
            <ac:spMk id="23" creationId="{1750F693-4E07-4B0D-9A76-A8F05C1D8B57}"/>
          </ac:spMkLst>
        </pc:spChg>
        <pc:spChg chg="add mod">
          <ac:chgData name="Dan Miller" userId="9312318d-6fc1-4aa1-bf63-b61f87e21e71" providerId="ADAL" clId="{5B770C88-6A86-41E8-9CF1-B71F5D1CDDF3}" dt="2019-11-27T01:46:40.009" v="232" actId="20577"/>
          <ac:spMkLst>
            <pc:docMk/>
            <pc:sldMk cId="930255536" sldId="331"/>
            <ac:spMk id="24" creationId="{819B5914-E159-4308-89F8-E54BB8837059}"/>
          </ac:spMkLst>
        </pc:spChg>
        <pc:spChg chg="add mod">
          <ac:chgData name="Dan Miller" userId="9312318d-6fc1-4aa1-bf63-b61f87e21e71" providerId="ADAL" clId="{5B770C88-6A86-41E8-9CF1-B71F5D1CDDF3}" dt="2019-11-27T01:53:36.540" v="327" actId="1076"/>
          <ac:spMkLst>
            <pc:docMk/>
            <pc:sldMk cId="930255536" sldId="331"/>
            <ac:spMk id="25" creationId="{3B919797-0749-4059-A691-7AE972B87884}"/>
          </ac:spMkLst>
        </pc:spChg>
        <pc:spChg chg="add mod">
          <ac:chgData name="Dan Miller" userId="9312318d-6fc1-4aa1-bf63-b61f87e21e71" providerId="ADAL" clId="{5B770C88-6A86-41E8-9CF1-B71F5D1CDDF3}" dt="2019-11-27T01:53:36.540" v="327" actId="1076"/>
          <ac:spMkLst>
            <pc:docMk/>
            <pc:sldMk cId="930255536" sldId="331"/>
            <ac:spMk id="26" creationId="{32D7479E-7364-4A09-88E0-C34B749E70E4}"/>
          </ac:spMkLst>
        </pc:spChg>
        <pc:spChg chg="add mod">
          <ac:chgData name="Dan Miller" userId="9312318d-6fc1-4aa1-bf63-b61f87e21e71" providerId="ADAL" clId="{5B770C88-6A86-41E8-9CF1-B71F5D1CDDF3}" dt="2019-11-27T01:53:36.540" v="327" actId="1076"/>
          <ac:spMkLst>
            <pc:docMk/>
            <pc:sldMk cId="930255536" sldId="331"/>
            <ac:spMk id="27" creationId="{12DC836F-7CDA-46A1-A1A1-4769F229285D}"/>
          </ac:spMkLst>
        </pc:spChg>
        <pc:spChg chg="add mod">
          <ac:chgData name="Dan Miller" userId="9312318d-6fc1-4aa1-bf63-b61f87e21e71" providerId="ADAL" clId="{5B770C88-6A86-41E8-9CF1-B71F5D1CDDF3}" dt="2019-11-27T01:53:36.540" v="327" actId="1076"/>
          <ac:spMkLst>
            <pc:docMk/>
            <pc:sldMk cId="930255536" sldId="331"/>
            <ac:spMk id="28" creationId="{09245DA6-6D0F-420F-A51C-48A2717B1EF4}"/>
          </ac:spMkLst>
        </pc:spChg>
        <pc:spChg chg="add mod">
          <ac:chgData name="Dan Miller" userId="9312318d-6fc1-4aa1-bf63-b61f87e21e71" providerId="ADAL" clId="{5B770C88-6A86-41E8-9CF1-B71F5D1CDDF3}" dt="2019-11-27T01:53:44.224" v="328" actId="1076"/>
          <ac:spMkLst>
            <pc:docMk/>
            <pc:sldMk cId="930255536" sldId="331"/>
            <ac:spMk id="29" creationId="{4696256F-258E-4316-88AD-FC596519767C}"/>
          </ac:spMkLst>
        </pc:spChg>
        <pc:spChg chg="add mod">
          <ac:chgData name="Dan Miller" userId="9312318d-6fc1-4aa1-bf63-b61f87e21e71" providerId="ADAL" clId="{5B770C88-6A86-41E8-9CF1-B71F5D1CDDF3}" dt="2019-11-27T01:53:44.224" v="328" actId="1076"/>
          <ac:spMkLst>
            <pc:docMk/>
            <pc:sldMk cId="930255536" sldId="331"/>
            <ac:spMk id="30" creationId="{6AFF9EC5-EC0E-43BB-B057-87BA2F8BD1B7}"/>
          </ac:spMkLst>
        </pc:spChg>
        <pc:spChg chg="add mod">
          <ac:chgData name="Dan Miller" userId="9312318d-6fc1-4aa1-bf63-b61f87e21e71" providerId="ADAL" clId="{5B770C88-6A86-41E8-9CF1-B71F5D1CDDF3}" dt="2019-11-27T01:53:44.224" v="328" actId="1076"/>
          <ac:spMkLst>
            <pc:docMk/>
            <pc:sldMk cId="930255536" sldId="331"/>
            <ac:spMk id="31" creationId="{75E7056C-185E-42B1-B024-F7BFE35A71B3}"/>
          </ac:spMkLst>
        </pc:spChg>
        <pc:spChg chg="add mod">
          <ac:chgData name="Dan Miller" userId="9312318d-6fc1-4aa1-bf63-b61f87e21e71" providerId="ADAL" clId="{5B770C88-6A86-41E8-9CF1-B71F5D1CDDF3}" dt="2019-11-27T01:53:44.224" v="328" actId="1076"/>
          <ac:spMkLst>
            <pc:docMk/>
            <pc:sldMk cId="930255536" sldId="331"/>
            <ac:spMk id="32" creationId="{E724BE40-D7AF-4D4F-9100-DE1AF20D1BCF}"/>
          </ac:spMkLst>
        </pc:spChg>
        <pc:spChg chg="del">
          <ac:chgData name="Dan Miller" userId="9312318d-6fc1-4aa1-bf63-b61f87e21e71" providerId="ADAL" clId="{5B770C88-6A86-41E8-9CF1-B71F5D1CDDF3}" dt="2019-11-27T00:21:58.420" v="1" actId="478"/>
          <ac:spMkLst>
            <pc:docMk/>
            <pc:sldMk cId="930255536" sldId="331"/>
            <ac:spMk id="213" creationId="{00000000-0000-0000-0000-000000000000}"/>
          </ac:spMkLst>
        </pc:spChg>
        <pc:picChg chg="mod">
          <ac:chgData name="Dan Miller" userId="9312318d-6fc1-4aa1-bf63-b61f87e21e71" providerId="ADAL" clId="{5B770C88-6A86-41E8-9CF1-B71F5D1CDDF3}" dt="2019-11-27T02:02:44.793" v="361"/>
          <ac:picMkLst>
            <pc:docMk/>
            <pc:sldMk cId="930255536" sldId="331"/>
            <ac:picMk id="4" creationId="{B438FEE7-D292-41B8-AED3-0D9AFAE6219F}"/>
          </ac:picMkLst>
        </pc:picChg>
        <pc:picChg chg="mod">
          <ac:chgData name="Dan Miller" userId="9312318d-6fc1-4aa1-bf63-b61f87e21e71" providerId="ADAL" clId="{5B770C88-6A86-41E8-9CF1-B71F5D1CDDF3}" dt="2019-11-27T02:06:09.653" v="373"/>
          <ac:picMkLst>
            <pc:docMk/>
            <pc:sldMk cId="930255536" sldId="331"/>
            <ac:picMk id="5" creationId="{489FC6F1-D9EC-408C-9EF2-C6AFEAF0DC2A}"/>
          </ac:picMkLst>
        </pc:picChg>
        <pc:picChg chg="del mod">
          <ac:chgData name="Dan Miller" userId="9312318d-6fc1-4aa1-bf63-b61f87e21e71" providerId="ADAL" clId="{5B770C88-6A86-41E8-9CF1-B71F5D1CDDF3}" dt="2019-11-27T01:59:10.212" v="359" actId="478"/>
          <ac:picMkLst>
            <pc:docMk/>
            <pc:sldMk cId="930255536" sldId="331"/>
            <ac:picMk id="9" creationId="{787B6336-7103-433D-B200-5BB1055B97EB}"/>
          </ac:picMkLst>
        </pc:picChg>
        <pc:picChg chg="mod">
          <ac:chgData name="Dan Miller" userId="9312318d-6fc1-4aa1-bf63-b61f87e21e71" providerId="ADAL" clId="{5B770C88-6A86-41E8-9CF1-B71F5D1CDDF3}" dt="2019-11-27T02:03:16.437" v="363"/>
          <ac:picMkLst>
            <pc:docMk/>
            <pc:sldMk cId="930255536" sldId="331"/>
            <ac:picMk id="10" creationId="{6BFBFC68-C2D0-42A6-9484-769A11BD2D86}"/>
          </ac:picMkLst>
        </pc:picChg>
        <pc:picChg chg="mod">
          <ac:chgData name="Dan Miller" userId="9312318d-6fc1-4aa1-bf63-b61f87e21e71" providerId="ADAL" clId="{5B770C88-6A86-41E8-9CF1-B71F5D1CDDF3}" dt="2019-11-27T02:03:33.873" v="364"/>
          <ac:picMkLst>
            <pc:docMk/>
            <pc:sldMk cId="930255536" sldId="331"/>
            <ac:picMk id="11" creationId="{DBC9A7DB-CC26-457E-A7B2-9A3CCAA46D9B}"/>
          </ac:picMkLst>
        </pc:picChg>
        <pc:picChg chg="mod">
          <ac:chgData name="Dan Miller" userId="9312318d-6fc1-4aa1-bf63-b61f87e21e71" providerId="ADAL" clId="{5B770C88-6A86-41E8-9CF1-B71F5D1CDDF3}" dt="2019-11-27T02:03:42.107" v="365"/>
          <ac:picMkLst>
            <pc:docMk/>
            <pc:sldMk cId="930255536" sldId="331"/>
            <ac:picMk id="12" creationId="{B6086E89-4981-4646-8479-EA40717B99DF}"/>
          </ac:picMkLst>
        </pc:picChg>
        <pc:picChg chg="mod">
          <ac:chgData name="Dan Miller" userId="9312318d-6fc1-4aa1-bf63-b61f87e21e71" providerId="ADAL" clId="{5B770C88-6A86-41E8-9CF1-B71F5D1CDDF3}" dt="2019-11-27T02:03:50.600" v="366"/>
          <ac:picMkLst>
            <pc:docMk/>
            <pc:sldMk cId="930255536" sldId="331"/>
            <ac:picMk id="13" creationId="{EE46F8F0-5A4D-4E86-9505-52B333ED84C4}"/>
          </ac:picMkLst>
        </pc:picChg>
        <pc:picChg chg="mod">
          <ac:chgData name="Dan Miller" userId="9312318d-6fc1-4aa1-bf63-b61f87e21e71" providerId="ADAL" clId="{5B770C88-6A86-41E8-9CF1-B71F5D1CDDF3}" dt="2019-11-27T02:04:01.328" v="367"/>
          <ac:picMkLst>
            <pc:docMk/>
            <pc:sldMk cId="930255536" sldId="331"/>
            <ac:picMk id="14" creationId="{78379CE0-D4AE-4C11-AA6C-F81EBB647801}"/>
          </ac:picMkLst>
        </pc:picChg>
        <pc:picChg chg="add mod">
          <ac:chgData name="Dan Miller" userId="9312318d-6fc1-4aa1-bf63-b61f87e21e71" providerId="ADAL" clId="{5B770C88-6A86-41E8-9CF1-B71F5D1CDDF3}" dt="2019-11-27T02:04:11.955" v="368"/>
          <ac:picMkLst>
            <pc:docMk/>
            <pc:sldMk cId="930255536" sldId="331"/>
            <ac:picMk id="16" creationId="{F9892A44-74E0-4CDA-8177-F955B844FB3E}"/>
          </ac:picMkLst>
        </pc:picChg>
        <pc:picChg chg="add mod">
          <ac:chgData name="Dan Miller" userId="9312318d-6fc1-4aa1-bf63-b61f87e21e71" providerId="ADAL" clId="{5B770C88-6A86-41E8-9CF1-B71F5D1CDDF3}" dt="2019-11-27T02:04:26.765" v="369"/>
          <ac:picMkLst>
            <pc:docMk/>
            <pc:sldMk cId="930255536" sldId="331"/>
            <ac:picMk id="17" creationId="{5BF8A4CA-C43D-4A20-9D6B-A931FC3F01E4}"/>
          </ac:picMkLst>
        </pc:picChg>
        <pc:picChg chg="add mod">
          <ac:chgData name="Dan Miller" userId="9312318d-6fc1-4aa1-bf63-b61f87e21e71" providerId="ADAL" clId="{5B770C88-6A86-41E8-9CF1-B71F5D1CDDF3}" dt="2019-11-27T02:05:00.919" v="371"/>
          <ac:picMkLst>
            <pc:docMk/>
            <pc:sldMk cId="930255536" sldId="331"/>
            <ac:picMk id="18" creationId="{4485D5B2-BB5B-4E1F-BF9D-8F5A74916868}"/>
          </ac:picMkLst>
        </pc:picChg>
        <pc:picChg chg="add mod">
          <ac:chgData name="Dan Miller" userId="9312318d-6fc1-4aa1-bf63-b61f87e21e71" providerId="ADAL" clId="{5B770C88-6A86-41E8-9CF1-B71F5D1CDDF3}" dt="2019-11-27T02:04:36.443" v="370"/>
          <ac:picMkLst>
            <pc:docMk/>
            <pc:sldMk cId="930255536" sldId="331"/>
            <ac:picMk id="19" creationId="{F57B3AC6-93B4-4B86-9D37-6B90AA5CAF28}"/>
          </ac:picMkLst>
        </pc:picChg>
        <pc:picChg chg="add mod">
          <ac:chgData name="Dan Miller" userId="9312318d-6fc1-4aa1-bf63-b61f87e21e71" providerId="ADAL" clId="{5B770C88-6A86-41E8-9CF1-B71F5D1CDDF3}" dt="2019-11-27T02:05:16.403" v="372"/>
          <ac:picMkLst>
            <pc:docMk/>
            <pc:sldMk cId="930255536" sldId="331"/>
            <ac:picMk id="20" creationId="{7E5E3E58-61C8-41FF-8E0C-62092F2026E4}"/>
          </ac:picMkLst>
        </pc:picChg>
        <pc:picChg chg="add">
          <ac:chgData name="Dan Miller" userId="9312318d-6fc1-4aa1-bf63-b61f87e21e71" providerId="ADAL" clId="{5B770C88-6A86-41E8-9CF1-B71F5D1CDDF3}" dt="2019-11-27T01:59:22.436" v="360"/>
          <ac:picMkLst>
            <pc:docMk/>
            <pc:sldMk cId="930255536" sldId="331"/>
            <ac:picMk id="33" creationId="{B36788B2-1089-43BB-B509-72EF6D2BA19B}"/>
          </ac:picMkLst>
        </pc:picChg>
      </pc:sldChg>
      <pc:sldChg chg="addSp delSp modSp add del">
        <pc:chgData name="Dan Miller" userId="9312318d-6fc1-4aa1-bf63-b61f87e21e71" providerId="ADAL" clId="{5B770C88-6A86-41E8-9CF1-B71F5D1CDDF3}" dt="2019-11-27T02:18:45.452" v="408" actId="2696"/>
        <pc:sldMkLst>
          <pc:docMk/>
          <pc:sldMk cId="3418262658" sldId="332"/>
        </pc:sldMkLst>
        <pc:graphicFrameChg chg="add mod">
          <ac:chgData name="Dan Miller" userId="9312318d-6fc1-4aa1-bf63-b61f87e21e71" providerId="ADAL" clId="{5B770C88-6A86-41E8-9CF1-B71F5D1CDDF3}" dt="2019-11-27T02:17:27.075" v="400" actId="1076"/>
          <ac:graphicFrameMkLst>
            <pc:docMk/>
            <pc:sldMk cId="3418262658" sldId="332"/>
            <ac:graphicFrameMk id="2" creationId="{F06B301C-3535-4376-80C4-B3341AD2D466}"/>
          </ac:graphicFrameMkLst>
        </pc:graphicFrameChg>
        <pc:picChg chg="del mod">
          <ac:chgData name="Dan Miller" userId="9312318d-6fc1-4aa1-bf63-b61f87e21e71" providerId="ADAL" clId="{5B770C88-6A86-41E8-9CF1-B71F5D1CDDF3}" dt="2019-11-27T02:17:42.942" v="405"/>
          <ac:picMkLst>
            <pc:docMk/>
            <pc:sldMk cId="3418262658" sldId="332"/>
            <ac:picMk id="4" creationId="{B438FEE7-D292-41B8-AED3-0D9AFAE6219F}"/>
          </ac:picMkLst>
        </pc:picChg>
        <pc:picChg chg="add">
          <ac:chgData name="Dan Miller" userId="9312318d-6fc1-4aa1-bf63-b61f87e21e71" providerId="ADAL" clId="{5B770C88-6A86-41E8-9CF1-B71F5D1CDDF3}" dt="2019-11-27T02:18:41.405" v="407"/>
          <ac:picMkLst>
            <pc:docMk/>
            <pc:sldMk cId="3418262658" sldId="332"/>
            <ac:picMk id="6" creationId="{84449E87-CA18-443D-83B7-79AF5DE46304}"/>
          </ac:picMkLst>
        </pc:picChg>
        <pc:picChg chg="add del">
          <ac:chgData name="Dan Miller" userId="9312318d-6fc1-4aa1-bf63-b61f87e21e71" providerId="ADAL" clId="{5B770C88-6A86-41E8-9CF1-B71F5D1CDDF3}" dt="2019-11-27T02:17:40.553" v="404"/>
          <ac:picMkLst>
            <pc:docMk/>
            <pc:sldMk cId="3418262658" sldId="332"/>
            <ac:picMk id="34" creationId="{71484025-7FE2-4DA2-B1C2-A34509A9E1A2}"/>
          </ac:picMkLst>
        </pc:picChg>
        <pc:picChg chg="add">
          <ac:chgData name="Dan Miller" userId="9312318d-6fc1-4aa1-bf63-b61f87e21e71" providerId="ADAL" clId="{5B770C88-6A86-41E8-9CF1-B71F5D1CDDF3}" dt="2019-11-27T02:17:45.237" v="406"/>
          <ac:picMkLst>
            <pc:docMk/>
            <pc:sldMk cId="3418262658" sldId="332"/>
            <ac:picMk id="35" creationId="{AA73D83B-6CD7-4F29-B0EE-4083BDBC8E9C}"/>
          </ac:picMkLst>
        </pc:picChg>
      </pc:sldChg>
    </pc:docChg>
  </pc:docChgLst>
  <pc:docChgLst>
    <pc:chgData name="Dan Miller" userId="9312318d-6fc1-4aa1-bf63-b61f87e21e71" providerId="ADAL" clId="{44A702C8-22E3-4B13-BFF8-1305ACB016C4}"/>
    <pc:docChg chg="undo redo custSel addSld delSld modSld sldOrd delMainMaster">
      <pc:chgData name="Dan Miller" userId="9312318d-6fc1-4aa1-bf63-b61f87e21e71" providerId="ADAL" clId="{44A702C8-22E3-4B13-BFF8-1305ACB016C4}" dt="2020-01-23T05:04:17.325" v="13519" actId="1592"/>
      <pc:docMkLst>
        <pc:docMk/>
      </pc:docMkLst>
      <pc:sldChg chg="modSp delCm">
        <pc:chgData name="Dan Miller" userId="9312318d-6fc1-4aa1-bf63-b61f87e21e71" providerId="ADAL" clId="{44A702C8-22E3-4B13-BFF8-1305ACB016C4}" dt="2020-01-23T05:04:06.454" v="13518" actId="1592"/>
        <pc:sldMkLst>
          <pc:docMk/>
          <pc:sldMk cId="0" sldId="257"/>
        </pc:sldMkLst>
        <pc:spChg chg="mod">
          <ac:chgData name="Dan Miller" userId="9312318d-6fc1-4aa1-bf63-b61f87e21e71" providerId="ADAL" clId="{44A702C8-22E3-4B13-BFF8-1305ACB016C4}" dt="2020-01-23T05:04:00.804" v="13516" actId="20577"/>
          <ac:spMkLst>
            <pc:docMk/>
            <pc:sldMk cId="0" sldId="257"/>
            <ac:spMk id="213" creationId="{00000000-0000-0000-0000-000000000000}"/>
          </ac:spMkLst>
        </pc:spChg>
      </pc:sldChg>
      <pc:sldChg chg="del">
        <pc:chgData name="Dan Miller" userId="9312318d-6fc1-4aa1-bf63-b61f87e21e71" providerId="ADAL" clId="{44A702C8-22E3-4B13-BFF8-1305ACB016C4}" dt="2020-01-22T23:22:57.078" v="12753" actId="47"/>
        <pc:sldMkLst>
          <pc:docMk/>
          <pc:sldMk cId="0" sldId="258"/>
        </pc:sldMkLst>
      </pc:sldChg>
      <pc:sldChg chg="del">
        <pc:chgData name="Dan Miller" userId="9312318d-6fc1-4aa1-bf63-b61f87e21e71" providerId="ADAL" clId="{44A702C8-22E3-4B13-BFF8-1305ACB016C4}" dt="2020-01-22T23:22:57.078" v="12753" actId="47"/>
        <pc:sldMkLst>
          <pc:docMk/>
          <pc:sldMk cId="0" sldId="259"/>
        </pc:sldMkLst>
      </pc:sldChg>
      <pc:sldChg chg="del">
        <pc:chgData name="Dan Miller" userId="9312318d-6fc1-4aa1-bf63-b61f87e21e71" providerId="ADAL" clId="{44A702C8-22E3-4B13-BFF8-1305ACB016C4}" dt="2020-01-22T23:22:57.078" v="12753" actId="47"/>
        <pc:sldMkLst>
          <pc:docMk/>
          <pc:sldMk cId="0" sldId="260"/>
        </pc:sldMkLst>
      </pc:sldChg>
      <pc:sldChg chg="del">
        <pc:chgData name="Dan Miller" userId="9312318d-6fc1-4aa1-bf63-b61f87e21e71" providerId="ADAL" clId="{44A702C8-22E3-4B13-BFF8-1305ACB016C4}" dt="2020-01-22T23:22:57.078" v="12753" actId="47"/>
        <pc:sldMkLst>
          <pc:docMk/>
          <pc:sldMk cId="0" sldId="261"/>
        </pc:sldMkLst>
      </pc:sldChg>
      <pc:sldChg chg="del">
        <pc:chgData name="Dan Miller" userId="9312318d-6fc1-4aa1-bf63-b61f87e21e71" providerId="ADAL" clId="{44A702C8-22E3-4B13-BFF8-1305ACB016C4}" dt="2020-01-22T23:22:57.078" v="12753" actId="47"/>
        <pc:sldMkLst>
          <pc:docMk/>
          <pc:sldMk cId="0" sldId="262"/>
        </pc:sldMkLst>
      </pc:sldChg>
      <pc:sldChg chg="del">
        <pc:chgData name="Dan Miller" userId="9312318d-6fc1-4aa1-bf63-b61f87e21e71" providerId="ADAL" clId="{44A702C8-22E3-4B13-BFF8-1305ACB016C4}" dt="2020-01-22T23:22:57.078" v="12753" actId="47"/>
        <pc:sldMkLst>
          <pc:docMk/>
          <pc:sldMk cId="0" sldId="263"/>
        </pc:sldMkLst>
      </pc:sldChg>
      <pc:sldChg chg="del">
        <pc:chgData name="Dan Miller" userId="9312318d-6fc1-4aa1-bf63-b61f87e21e71" providerId="ADAL" clId="{44A702C8-22E3-4B13-BFF8-1305ACB016C4}" dt="2020-01-22T23:22:57.078" v="12753" actId="47"/>
        <pc:sldMkLst>
          <pc:docMk/>
          <pc:sldMk cId="0" sldId="264"/>
        </pc:sldMkLst>
      </pc:sldChg>
      <pc:sldChg chg="del">
        <pc:chgData name="Dan Miller" userId="9312318d-6fc1-4aa1-bf63-b61f87e21e71" providerId="ADAL" clId="{44A702C8-22E3-4B13-BFF8-1305ACB016C4}" dt="2020-01-22T23:22:57.078" v="12753" actId="47"/>
        <pc:sldMkLst>
          <pc:docMk/>
          <pc:sldMk cId="0" sldId="265"/>
        </pc:sldMkLst>
      </pc:sldChg>
      <pc:sldChg chg="del">
        <pc:chgData name="Dan Miller" userId="9312318d-6fc1-4aa1-bf63-b61f87e21e71" providerId="ADAL" clId="{44A702C8-22E3-4B13-BFF8-1305ACB016C4}" dt="2020-01-22T23:22:57.078" v="12753" actId="47"/>
        <pc:sldMkLst>
          <pc:docMk/>
          <pc:sldMk cId="0" sldId="266"/>
        </pc:sldMkLst>
      </pc:sldChg>
      <pc:sldChg chg="del">
        <pc:chgData name="Dan Miller" userId="9312318d-6fc1-4aa1-bf63-b61f87e21e71" providerId="ADAL" clId="{44A702C8-22E3-4B13-BFF8-1305ACB016C4}" dt="2020-01-22T23:22:57.078" v="12753" actId="47"/>
        <pc:sldMkLst>
          <pc:docMk/>
          <pc:sldMk cId="0" sldId="268"/>
        </pc:sldMkLst>
      </pc:sldChg>
      <pc:sldChg chg="del">
        <pc:chgData name="Dan Miller" userId="9312318d-6fc1-4aa1-bf63-b61f87e21e71" providerId="ADAL" clId="{44A702C8-22E3-4B13-BFF8-1305ACB016C4}" dt="2020-01-22T23:22:57.078" v="12753" actId="47"/>
        <pc:sldMkLst>
          <pc:docMk/>
          <pc:sldMk cId="0" sldId="270"/>
        </pc:sldMkLst>
      </pc:sldChg>
      <pc:sldChg chg="del">
        <pc:chgData name="Dan Miller" userId="9312318d-6fc1-4aa1-bf63-b61f87e21e71" providerId="ADAL" clId="{44A702C8-22E3-4B13-BFF8-1305ACB016C4}" dt="2020-01-22T23:22:57.078" v="12753" actId="47"/>
        <pc:sldMkLst>
          <pc:docMk/>
          <pc:sldMk cId="0" sldId="271"/>
        </pc:sldMkLst>
      </pc:sldChg>
      <pc:sldChg chg="del">
        <pc:chgData name="Dan Miller" userId="9312318d-6fc1-4aa1-bf63-b61f87e21e71" providerId="ADAL" clId="{44A702C8-22E3-4B13-BFF8-1305ACB016C4}" dt="2020-01-22T23:22:57.078" v="12753" actId="47"/>
        <pc:sldMkLst>
          <pc:docMk/>
          <pc:sldMk cId="0" sldId="273"/>
        </pc:sldMkLst>
      </pc:sldChg>
      <pc:sldChg chg="del">
        <pc:chgData name="Dan Miller" userId="9312318d-6fc1-4aa1-bf63-b61f87e21e71" providerId="ADAL" clId="{44A702C8-22E3-4B13-BFF8-1305ACB016C4}" dt="2020-01-22T23:22:57.078" v="12753" actId="47"/>
        <pc:sldMkLst>
          <pc:docMk/>
          <pc:sldMk cId="0" sldId="275"/>
        </pc:sldMkLst>
      </pc:sldChg>
      <pc:sldChg chg="del">
        <pc:chgData name="Dan Miller" userId="9312318d-6fc1-4aa1-bf63-b61f87e21e71" providerId="ADAL" clId="{44A702C8-22E3-4B13-BFF8-1305ACB016C4}" dt="2020-01-22T23:22:57.078" v="12753" actId="47"/>
        <pc:sldMkLst>
          <pc:docMk/>
          <pc:sldMk cId="0" sldId="276"/>
        </pc:sldMkLst>
      </pc:sldChg>
      <pc:sldChg chg="del">
        <pc:chgData name="Dan Miller" userId="9312318d-6fc1-4aa1-bf63-b61f87e21e71" providerId="ADAL" clId="{44A702C8-22E3-4B13-BFF8-1305ACB016C4}" dt="2020-01-22T23:22:57.078" v="12753" actId="47"/>
        <pc:sldMkLst>
          <pc:docMk/>
          <pc:sldMk cId="0" sldId="277"/>
        </pc:sldMkLst>
      </pc:sldChg>
      <pc:sldChg chg="del">
        <pc:chgData name="Dan Miller" userId="9312318d-6fc1-4aa1-bf63-b61f87e21e71" providerId="ADAL" clId="{44A702C8-22E3-4B13-BFF8-1305ACB016C4}" dt="2020-01-22T23:22:57.078" v="12753" actId="47"/>
        <pc:sldMkLst>
          <pc:docMk/>
          <pc:sldMk cId="0" sldId="278"/>
        </pc:sldMkLst>
      </pc:sldChg>
      <pc:sldChg chg="del">
        <pc:chgData name="Dan Miller" userId="9312318d-6fc1-4aa1-bf63-b61f87e21e71" providerId="ADAL" clId="{44A702C8-22E3-4B13-BFF8-1305ACB016C4}" dt="2020-01-22T23:22:57.078" v="12753" actId="47"/>
        <pc:sldMkLst>
          <pc:docMk/>
          <pc:sldMk cId="1068382997" sldId="279"/>
        </pc:sldMkLst>
      </pc:sldChg>
      <pc:sldChg chg="del">
        <pc:chgData name="Dan Miller" userId="9312318d-6fc1-4aa1-bf63-b61f87e21e71" providerId="ADAL" clId="{44A702C8-22E3-4B13-BFF8-1305ACB016C4}" dt="2020-01-22T23:22:57.078" v="12753" actId="47"/>
        <pc:sldMkLst>
          <pc:docMk/>
          <pc:sldMk cId="223815541" sldId="280"/>
        </pc:sldMkLst>
      </pc:sldChg>
      <pc:sldChg chg="modSp delCm">
        <pc:chgData name="Dan Miller" userId="9312318d-6fc1-4aa1-bf63-b61f87e21e71" providerId="ADAL" clId="{44A702C8-22E3-4B13-BFF8-1305ACB016C4}" dt="2020-01-23T05:04:17.325" v="13519" actId="1592"/>
        <pc:sldMkLst>
          <pc:docMk/>
          <pc:sldMk cId="1977009700" sldId="281"/>
        </pc:sldMkLst>
        <pc:spChg chg="mod">
          <ac:chgData name="Dan Miller" userId="9312318d-6fc1-4aa1-bf63-b61f87e21e71" providerId="ADAL" clId="{44A702C8-22E3-4B13-BFF8-1305ACB016C4}" dt="2020-01-17T05:25:51.365" v="5334" actId="20577"/>
          <ac:spMkLst>
            <pc:docMk/>
            <pc:sldMk cId="1977009700" sldId="281"/>
            <ac:spMk id="17" creationId="{5AE9912C-98EA-4128-BAF0-91C8BAB6E99F}"/>
          </ac:spMkLst>
        </pc:spChg>
        <pc:graphicFrameChg chg="mod modGraphic">
          <ac:chgData name="Dan Miller" userId="9312318d-6fc1-4aa1-bf63-b61f87e21e71" providerId="ADAL" clId="{44A702C8-22E3-4B13-BFF8-1305ACB016C4}" dt="2020-01-22T23:17:37.523" v="12715" actId="14100"/>
          <ac:graphicFrameMkLst>
            <pc:docMk/>
            <pc:sldMk cId="1977009700" sldId="281"/>
            <ac:graphicFrameMk id="6" creationId="{70D770D4-DF7D-4F9F-B764-DCF35D8D068A}"/>
          </ac:graphicFrameMkLst>
        </pc:graphicFrameChg>
      </pc:sldChg>
      <pc:sldChg chg="del">
        <pc:chgData name="Dan Miller" userId="9312318d-6fc1-4aa1-bf63-b61f87e21e71" providerId="ADAL" clId="{44A702C8-22E3-4B13-BFF8-1305ACB016C4}" dt="2020-01-22T23:22:57.078" v="12753" actId="47"/>
        <pc:sldMkLst>
          <pc:docMk/>
          <pc:sldMk cId="1623983384" sldId="282"/>
        </pc:sldMkLst>
      </pc:sldChg>
      <pc:sldChg chg="del">
        <pc:chgData name="Dan Miller" userId="9312318d-6fc1-4aa1-bf63-b61f87e21e71" providerId="ADAL" clId="{44A702C8-22E3-4B13-BFF8-1305ACB016C4}" dt="2020-01-22T23:22:57.078" v="12753" actId="47"/>
        <pc:sldMkLst>
          <pc:docMk/>
          <pc:sldMk cId="2415891489" sldId="283"/>
        </pc:sldMkLst>
      </pc:sldChg>
      <pc:sldChg chg="del">
        <pc:chgData name="Dan Miller" userId="9312318d-6fc1-4aa1-bf63-b61f87e21e71" providerId="ADAL" clId="{44A702C8-22E3-4B13-BFF8-1305ACB016C4}" dt="2020-01-22T23:22:57.078" v="12753" actId="47"/>
        <pc:sldMkLst>
          <pc:docMk/>
          <pc:sldMk cId="1498135870" sldId="284"/>
        </pc:sldMkLst>
      </pc:sldChg>
      <pc:sldChg chg="del">
        <pc:chgData name="Dan Miller" userId="9312318d-6fc1-4aa1-bf63-b61f87e21e71" providerId="ADAL" clId="{44A702C8-22E3-4B13-BFF8-1305ACB016C4}" dt="2020-01-22T23:22:57.078" v="12753" actId="47"/>
        <pc:sldMkLst>
          <pc:docMk/>
          <pc:sldMk cId="4193857547" sldId="287"/>
        </pc:sldMkLst>
      </pc:sldChg>
      <pc:sldChg chg="del">
        <pc:chgData name="Dan Miller" userId="9312318d-6fc1-4aa1-bf63-b61f87e21e71" providerId="ADAL" clId="{44A702C8-22E3-4B13-BFF8-1305ACB016C4}" dt="2020-01-22T23:22:57.078" v="12753" actId="47"/>
        <pc:sldMkLst>
          <pc:docMk/>
          <pc:sldMk cId="1597489820" sldId="288"/>
        </pc:sldMkLst>
      </pc:sldChg>
      <pc:sldChg chg="del">
        <pc:chgData name="Dan Miller" userId="9312318d-6fc1-4aa1-bf63-b61f87e21e71" providerId="ADAL" clId="{44A702C8-22E3-4B13-BFF8-1305ACB016C4}" dt="2020-01-22T23:22:57.078" v="12753" actId="47"/>
        <pc:sldMkLst>
          <pc:docMk/>
          <pc:sldMk cId="631188358" sldId="289"/>
        </pc:sldMkLst>
      </pc:sldChg>
      <pc:sldChg chg="del">
        <pc:chgData name="Dan Miller" userId="9312318d-6fc1-4aa1-bf63-b61f87e21e71" providerId="ADAL" clId="{44A702C8-22E3-4B13-BFF8-1305ACB016C4}" dt="2020-01-22T23:22:57.078" v="12753" actId="47"/>
        <pc:sldMkLst>
          <pc:docMk/>
          <pc:sldMk cId="2602667342" sldId="290"/>
        </pc:sldMkLst>
      </pc:sldChg>
      <pc:sldChg chg="del">
        <pc:chgData name="Dan Miller" userId="9312318d-6fc1-4aa1-bf63-b61f87e21e71" providerId="ADAL" clId="{44A702C8-22E3-4B13-BFF8-1305ACB016C4}" dt="2020-01-22T23:22:57.078" v="12753" actId="47"/>
        <pc:sldMkLst>
          <pc:docMk/>
          <pc:sldMk cId="3572984780" sldId="291"/>
        </pc:sldMkLst>
      </pc:sldChg>
      <pc:sldChg chg="del">
        <pc:chgData name="Dan Miller" userId="9312318d-6fc1-4aa1-bf63-b61f87e21e71" providerId="ADAL" clId="{44A702C8-22E3-4B13-BFF8-1305ACB016C4}" dt="2020-01-22T23:22:57.078" v="12753" actId="47"/>
        <pc:sldMkLst>
          <pc:docMk/>
          <pc:sldMk cId="78401371" sldId="292"/>
        </pc:sldMkLst>
      </pc:sldChg>
      <pc:sldChg chg="del">
        <pc:chgData name="Dan Miller" userId="9312318d-6fc1-4aa1-bf63-b61f87e21e71" providerId="ADAL" clId="{44A702C8-22E3-4B13-BFF8-1305ACB016C4}" dt="2020-01-22T23:22:57.078" v="12753" actId="47"/>
        <pc:sldMkLst>
          <pc:docMk/>
          <pc:sldMk cId="1648205011" sldId="293"/>
        </pc:sldMkLst>
      </pc:sldChg>
      <pc:sldChg chg="del">
        <pc:chgData name="Dan Miller" userId="9312318d-6fc1-4aa1-bf63-b61f87e21e71" providerId="ADAL" clId="{44A702C8-22E3-4B13-BFF8-1305ACB016C4}" dt="2020-01-22T23:22:57.078" v="12753" actId="47"/>
        <pc:sldMkLst>
          <pc:docMk/>
          <pc:sldMk cId="2747496661" sldId="294"/>
        </pc:sldMkLst>
      </pc:sldChg>
      <pc:sldChg chg="del">
        <pc:chgData name="Dan Miller" userId="9312318d-6fc1-4aa1-bf63-b61f87e21e71" providerId="ADAL" clId="{44A702C8-22E3-4B13-BFF8-1305ACB016C4}" dt="2020-01-22T23:22:57.078" v="12753" actId="47"/>
        <pc:sldMkLst>
          <pc:docMk/>
          <pc:sldMk cId="1902455837" sldId="295"/>
        </pc:sldMkLst>
      </pc:sldChg>
      <pc:sldChg chg="del">
        <pc:chgData name="Dan Miller" userId="9312318d-6fc1-4aa1-bf63-b61f87e21e71" providerId="ADAL" clId="{44A702C8-22E3-4B13-BFF8-1305ACB016C4}" dt="2020-01-22T23:22:57.078" v="12753" actId="47"/>
        <pc:sldMkLst>
          <pc:docMk/>
          <pc:sldMk cId="1723508444" sldId="296"/>
        </pc:sldMkLst>
      </pc:sldChg>
      <pc:sldChg chg="del">
        <pc:chgData name="Dan Miller" userId="9312318d-6fc1-4aa1-bf63-b61f87e21e71" providerId="ADAL" clId="{44A702C8-22E3-4B13-BFF8-1305ACB016C4}" dt="2020-01-22T23:22:57.078" v="12753" actId="47"/>
        <pc:sldMkLst>
          <pc:docMk/>
          <pc:sldMk cId="3757019252" sldId="297"/>
        </pc:sldMkLst>
      </pc:sldChg>
      <pc:sldChg chg="del">
        <pc:chgData name="Dan Miller" userId="9312318d-6fc1-4aa1-bf63-b61f87e21e71" providerId="ADAL" clId="{44A702C8-22E3-4B13-BFF8-1305ACB016C4}" dt="2020-01-22T23:22:57.078" v="12753" actId="47"/>
        <pc:sldMkLst>
          <pc:docMk/>
          <pc:sldMk cId="1649032356" sldId="298"/>
        </pc:sldMkLst>
      </pc:sldChg>
      <pc:sldChg chg="del">
        <pc:chgData name="Dan Miller" userId="9312318d-6fc1-4aa1-bf63-b61f87e21e71" providerId="ADAL" clId="{44A702C8-22E3-4B13-BFF8-1305ACB016C4}" dt="2020-01-22T23:22:57.078" v="12753" actId="47"/>
        <pc:sldMkLst>
          <pc:docMk/>
          <pc:sldMk cId="4009357619" sldId="299"/>
        </pc:sldMkLst>
      </pc:sldChg>
      <pc:sldChg chg="del">
        <pc:chgData name="Dan Miller" userId="9312318d-6fc1-4aa1-bf63-b61f87e21e71" providerId="ADAL" clId="{44A702C8-22E3-4B13-BFF8-1305ACB016C4}" dt="2020-01-22T23:22:57.078" v="12753" actId="47"/>
        <pc:sldMkLst>
          <pc:docMk/>
          <pc:sldMk cId="926599987" sldId="300"/>
        </pc:sldMkLst>
      </pc:sldChg>
      <pc:sldChg chg="del">
        <pc:chgData name="Dan Miller" userId="9312318d-6fc1-4aa1-bf63-b61f87e21e71" providerId="ADAL" clId="{44A702C8-22E3-4B13-BFF8-1305ACB016C4}" dt="2020-01-22T23:22:57.078" v="12753" actId="47"/>
        <pc:sldMkLst>
          <pc:docMk/>
          <pc:sldMk cId="1163065893" sldId="301"/>
        </pc:sldMkLst>
      </pc:sldChg>
      <pc:sldChg chg="del">
        <pc:chgData name="Dan Miller" userId="9312318d-6fc1-4aa1-bf63-b61f87e21e71" providerId="ADAL" clId="{44A702C8-22E3-4B13-BFF8-1305ACB016C4}" dt="2020-01-22T23:22:57.078" v="12753" actId="47"/>
        <pc:sldMkLst>
          <pc:docMk/>
          <pc:sldMk cId="823197396" sldId="302"/>
        </pc:sldMkLst>
      </pc:sldChg>
      <pc:sldChg chg="del">
        <pc:chgData name="Dan Miller" userId="9312318d-6fc1-4aa1-bf63-b61f87e21e71" providerId="ADAL" clId="{44A702C8-22E3-4B13-BFF8-1305ACB016C4}" dt="2020-01-22T23:22:57.078" v="12753" actId="47"/>
        <pc:sldMkLst>
          <pc:docMk/>
          <pc:sldMk cId="2889772466" sldId="303"/>
        </pc:sldMkLst>
      </pc:sldChg>
      <pc:sldChg chg="del">
        <pc:chgData name="Dan Miller" userId="9312318d-6fc1-4aa1-bf63-b61f87e21e71" providerId="ADAL" clId="{44A702C8-22E3-4B13-BFF8-1305ACB016C4}" dt="2020-01-22T23:22:57.078" v="12753" actId="47"/>
        <pc:sldMkLst>
          <pc:docMk/>
          <pc:sldMk cId="145261109" sldId="304"/>
        </pc:sldMkLst>
      </pc:sldChg>
      <pc:sldChg chg="addSp delSp modSp delCm">
        <pc:chgData name="Dan Miller" userId="9312318d-6fc1-4aa1-bf63-b61f87e21e71" providerId="ADAL" clId="{44A702C8-22E3-4B13-BFF8-1305ACB016C4}" dt="2020-01-23T04:24:16.654" v="13505" actId="1592"/>
        <pc:sldMkLst>
          <pc:docMk/>
          <pc:sldMk cId="1489563582" sldId="306"/>
        </pc:sldMkLst>
        <pc:spChg chg="mod">
          <ac:chgData name="Dan Miller" userId="9312318d-6fc1-4aa1-bf63-b61f87e21e71" providerId="ADAL" clId="{44A702C8-22E3-4B13-BFF8-1305ACB016C4}" dt="2020-01-17T05:26:49.389" v="5343" actId="20577"/>
          <ac:spMkLst>
            <pc:docMk/>
            <pc:sldMk cId="1489563582" sldId="306"/>
            <ac:spMk id="17" creationId="{5AE9912C-98EA-4128-BAF0-91C8BAB6E99F}"/>
          </ac:spMkLst>
        </pc:spChg>
        <pc:graphicFrameChg chg="del">
          <ac:chgData name="Dan Miller" userId="9312318d-6fc1-4aa1-bf63-b61f87e21e71" providerId="ADAL" clId="{44A702C8-22E3-4B13-BFF8-1305ACB016C4}" dt="2020-01-17T02:58:51.347" v="1775" actId="478"/>
          <ac:graphicFrameMkLst>
            <pc:docMk/>
            <pc:sldMk cId="1489563582" sldId="306"/>
            <ac:graphicFrameMk id="6" creationId="{70D770D4-DF7D-4F9F-B764-DCF35D8D068A}"/>
          </ac:graphicFrameMkLst>
        </pc:graphicFrameChg>
        <pc:graphicFrameChg chg="add mod modGraphic">
          <ac:chgData name="Dan Miller" userId="9312318d-6fc1-4aa1-bf63-b61f87e21e71" providerId="ADAL" clId="{44A702C8-22E3-4B13-BFF8-1305ACB016C4}" dt="2020-01-17T03:01:11.334" v="1942" actId="313"/>
          <ac:graphicFrameMkLst>
            <pc:docMk/>
            <pc:sldMk cId="1489563582" sldId="306"/>
            <ac:graphicFrameMk id="8" creationId="{CBC7B476-18CD-4338-B625-A3EBA6C0643E}"/>
          </ac:graphicFrameMkLst>
        </pc:graphicFrameChg>
      </pc:sldChg>
      <pc:sldChg chg="addSp delSp modSp">
        <pc:chgData name="Dan Miller" userId="9312318d-6fc1-4aa1-bf63-b61f87e21e71" providerId="ADAL" clId="{44A702C8-22E3-4B13-BFF8-1305ACB016C4}" dt="2020-01-17T05:27:08.012" v="5344" actId="20577"/>
        <pc:sldMkLst>
          <pc:docMk/>
          <pc:sldMk cId="3556703647" sldId="307"/>
        </pc:sldMkLst>
        <pc:spChg chg="mod">
          <ac:chgData name="Dan Miller" userId="9312318d-6fc1-4aa1-bf63-b61f87e21e71" providerId="ADAL" clId="{44A702C8-22E3-4B13-BFF8-1305ACB016C4}" dt="2020-01-17T05:27:08.012" v="5344" actId="20577"/>
          <ac:spMkLst>
            <pc:docMk/>
            <pc:sldMk cId="3556703647" sldId="307"/>
            <ac:spMk id="8" creationId="{F5FAA9CF-428C-46C2-89F1-30FBB174100C}"/>
          </ac:spMkLst>
        </pc:spChg>
        <pc:graphicFrameChg chg="del">
          <ac:chgData name="Dan Miller" userId="9312318d-6fc1-4aa1-bf63-b61f87e21e71" providerId="ADAL" clId="{44A702C8-22E3-4B13-BFF8-1305ACB016C4}" dt="2020-01-17T03:04:53.865" v="2241" actId="478"/>
          <ac:graphicFrameMkLst>
            <pc:docMk/>
            <pc:sldMk cId="3556703647" sldId="307"/>
            <ac:graphicFrameMk id="6" creationId="{70D770D4-DF7D-4F9F-B764-DCF35D8D068A}"/>
          </ac:graphicFrameMkLst>
        </pc:graphicFrameChg>
        <pc:graphicFrameChg chg="add modGraphic">
          <ac:chgData name="Dan Miller" userId="9312318d-6fc1-4aa1-bf63-b61f87e21e71" providerId="ADAL" clId="{44A702C8-22E3-4B13-BFF8-1305ACB016C4}" dt="2020-01-17T03:05:20.698" v="2274" actId="20577"/>
          <ac:graphicFrameMkLst>
            <pc:docMk/>
            <pc:sldMk cId="3556703647" sldId="307"/>
            <ac:graphicFrameMk id="9" creationId="{94BCC910-A707-4ABA-BAE6-092CA098537E}"/>
          </ac:graphicFrameMkLst>
        </pc:graphicFrameChg>
      </pc:sldChg>
      <pc:sldChg chg="modSp">
        <pc:chgData name="Dan Miller" userId="9312318d-6fc1-4aa1-bf63-b61f87e21e71" providerId="ADAL" clId="{44A702C8-22E3-4B13-BFF8-1305ACB016C4}" dt="2020-01-17T02:25:11.538" v="44" actId="14100"/>
        <pc:sldMkLst>
          <pc:docMk/>
          <pc:sldMk cId="2987001713" sldId="308"/>
        </pc:sldMkLst>
        <pc:spChg chg="mod">
          <ac:chgData name="Dan Miller" userId="9312318d-6fc1-4aa1-bf63-b61f87e21e71" providerId="ADAL" clId="{44A702C8-22E3-4B13-BFF8-1305ACB016C4}" dt="2020-01-17T02:25:11.538" v="44" actId="14100"/>
          <ac:spMkLst>
            <pc:docMk/>
            <pc:sldMk cId="2987001713" sldId="308"/>
            <ac:spMk id="17" creationId="{5AE9912C-98EA-4128-BAF0-91C8BAB6E99F}"/>
          </ac:spMkLst>
        </pc:spChg>
      </pc:sldChg>
      <pc:sldChg chg="modSp">
        <pc:chgData name="Dan Miller" userId="9312318d-6fc1-4aa1-bf63-b61f87e21e71" providerId="ADAL" clId="{44A702C8-22E3-4B13-BFF8-1305ACB016C4}" dt="2020-01-17T03:14:17.613" v="2529" actId="207"/>
        <pc:sldMkLst>
          <pc:docMk/>
          <pc:sldMk cId="1432129794" sldId="309"/>
        </pc:sldMkLst>
        <pc:spChg chg="mod">
          <ac:chgData name="Dan Miller" userId="9312318d-6fc1-4aa1-bf63-b61f87e21e71" providerId="ADAL" clId="{44A702C8-22E3-4B13-BFF8-1305ACB016C4}" dt="2020-01-17T02:30:57.315" v="276" actId="20577"/>
          <ac:spMkLst>
            <pc:docMk/>
            <pc:sldMk cId="1432129794" sldId="309"/>
            <ac:spMk id="8" creationId="{F5FAA9CF-428C-46C2-89F1-30FBB174100C}"/>
          </ac:spMkLst>
        </pc:spChg>
        <pc:spChg chg="mod">
          <ac:chgData name="Dan Miller" userId="9312318d-6fc1-4aa1-bf63-b61f87e21e71" providerId="ADAL" clId="{44A702C8-22E3-4B13-BFF8-1305ACB016C4}" dt="2020-01-17T02:29:58.809" v="210" actId="20577"/>
          <ac:spMkLst>
            <pc:docMk/>
            <pc:sldMk cId="1432129794" sldId="309"/>
            <ac:spMk id="16" creationId="{0FD8B14E-7CCF-42C8-9E9F-051852995464}"/>
          </ac:spMkLst>
        </pc:spChg>
        <pc:graphicFrameChg chg="modGraphic">
          <ac:chgData name="Dan Miller" userId="9312318d-6fc1-4aa1-bf63-b61f87e21e71" providerId="ADAL" clId="{44A702C8-22E3-4B13-BFF8-1305ACB016C4}" dt="2020-01-17T03:14:17.613" v="2529" actId="207"/>
          <ac:graphicFrameMkLst>
            <pc:docMk/>
            <pc:sldMk cId="1432129794" sldId="309"/>
            <ac:graphicFrameMk id="6" creationId="{70D770D4-DF7D-4F9F-B764-DCF35D8D068A}"/>
          </ac:graphicFrameMkLst>
        </pc:graphicFrameChg>
      </pc:sldChg>
      <pc:sldChg chg="modSp">
        <pc:chgData name="Dan Miller" userId="9312318d-6fc1-4aa1-bf63-b61f87e21e71" providerId="ADAL" clId="{44A702C8-22E3-4B13-BFF8-1305ACB016C4}" dt="2020-01-17T02:46:58.704" v="1005" actId="12"/>
        <pc:sldMkLst>
          <pc:docMk/>
          <pc:sldMk cId="3288586547" sldId="310"/>
        </pc:sldMkLst>
        <pc:spChg chg="mod">
          <ac:chgData name="Dan Miller" userId="9312318d-6fc1-4aa1-bf63-b61f87e21e71" providerId="ADAL" clId="{44A702C8-22E3-4B13-BFF8-1305ACB016C4}" dt="2020-01-17T02:44:39.274" v="924" actId="14100"/>
          <ac:spMkLst>
            <pc:docMk/>
            <pc:sldMk cId="3288586547" sldId="310"/>
            <ac:spMk id="17" creationId="{5AE9912C-98EA-4128-BAF0-91C8BAB6E99F}"/>
          </ac:spMkLst>
        </pc:spChg>
        <pc:graphicFrameChg chg="mod modGraphic">
          <ac:chgData name="Dan Miller" userId="9312318d-6fc1-4aa1-bf63-b61f87e21e71" providerId="ADAL" clId="{44A702C8-22E3-4B13-BFF8-1305ACB016C4}" dt="2020-01-17T02:46:58.704" v="1005" actId="12"/>
          <ac:graphicFrameMkLst>
            <pc:docMk/>
            <pc:sldMk cId="3288586547" sldId="310"/>
            <ac:graphicFrameMk id="6" creationId="{70D770D4-DF7D-4F9F-B764-DCF35D8D068A}"/>
          </ac:graphicFrameMkLst>
        </pc:graphicFrameChg>
      </pc:sldChg>
      <pc:sldChg chg="modSp">
        <pc:chgData name="Dan Miller" userId="9312318d-6fc1-4aa1-bf63-b61f87e21e71" providerId="ADAL" clId="{44A702C8-22E3-4B13-BFF8-1305ACB016C4}" dt="2020-01-17T03:11:45.760" v="2447" actId="20577"/>
        <pc:sldMkLst>
          <pc:docMk/>
          <pc:sldMk cId="2613222094" sldId="311"/>
        </pc:sldMkLst>
        <pc:spChg chg="mod">
          <ac:chgData name="Dan Miller" userId="9312318d-6fc1-4aa1-bf63-b61f87e21e71" providerId="ADAL" clId="{44A702C8-22E3-4B13-BFF8-1305ACB016C4}" dt="2020-01-17T03:11:01.409" v="2422" actId="20577"/>
          <ac:spMkLst>
            <pc:docMk/>
            <pc:sldMk cId="2613222094" sldId="311"/>
            <ac:spMk id="8" creationId="{F5FAA9CF-428C-46C2-89F1-30FBB174100C}"/>
          </ac:spMkLst>
        </pc:spChg>
        <pc:graphicFrameChg chg="mod modGraphic">
          <ac:chgData name="Dan Miller" userId="9312318d-6fc1-4aa1-bf63-b61f87e21e71" providerId="ADAL" clId="{44A702C8-22E3-4B13-BFF8-1305ACB016C4}" dt="2020-01-17T03:11:45.760" v="2447" actId="20577"/>
          <ac:graphicFrameMkLst>
            <pc:docMk/>
            <pc:sldMk cId="2613222094" sldId="311"/>
            <ac:graphicFrameMk id="6" creationId="{70D770D4-DF7D-4F9F-B764-DCF35D8D068A}"/>
          </ac:graphicFrameMkLst>
        </pc:graphicFrameChg>
      </pc:sldChg>
      <pc:sldChg chg="modSp delCm">
        <pc:chgData name="Dan Miller" userId="9312318d-6fc1-4aa1-bf63-b61f87e21e71" providerId="ADAL" clId="{44A702C8-22E3-4B13-BFF8-1305ACB016C4}" dt="2020-01-23T02:06:39.504" v="13503" actId="1592"/>
        <pc:sldMkLst>
          <pc:docMk/>
          <pc:sldMk cId="3767910886" sldId="312"/>
        </pc:sldMkLst>
        <pc:spChg chg="mod">
          <ac:chgData name="Dan Miller" userId="9312318d-6fc1-4aa1-bf63-b61f87e21e71" providerId="ADAL" clId="{44A702C8-22E3-4B13-BFF8-1305ACB016C4}" dt="2020-01-20T01:34:25.083" v="7599" actId="20577"/>
          <ac:spMkLst>
            <pc:docMk/>
            <pc:sldMk cId="3767910886" sldId="312"/>
            <ac:spMk id="16" creationId="{0FD8B14E-7CCF-42C8-9E9F-051852995464}"/>
          </ac:spMkLst>
        </pc:spChg>
        <pc:spChg chg="mod">
          <ac:chgData name="Dan Miller" userId="9312318d-6fc1-4aa1-bf63-b61f87e21e71" providerId="ADAL" clId="{44A702C8-22E3-4B13-BFF8-1305ACB016C4}" dt="2020-01-23T02:06:35.210" v="13501" actId="12"/>
          <ac:spMkLst>
            <pc:docMk/>
            <pc:sldMk cId="3767910886" sldId="312"/>
            <ac:spMk id="17" creationId="{5AE9912C-98EA-4128-BAF0-91C8BAB6E99F}"/>
          </ac:spMkLst>
        </pc:spChg>
        <pc:graphicFrameChg chg="mod modGraphic">
          <ac:chgData name="Dan Miller" userId="9312318d-6fc1-4aa1-bf63-b61f87e21e71" providerId="ADAL" clId="{44A702C8-22E3-4B13-BFF8-1305ACB016C4}" dt="2020-01-17T05:42:31.781" v="6455" actId="1076"/>
          <ac:graphicFrameMkLst>
            <pc:docMk/>
            <pc:sldMk cId="3767910886" sldId="312"/>
            <ac:graphicFrameMk id="6" creationId="{70D770D4-DF7D-4F9F-B764-DCF35D8D068A}"/>
          </ac:graphicFrameMkLst>
        </pc:graphicFrameChg>
      </pc:sldChg>
      <pc:sldChg chg="modSp">
        <pc:chgData name="Dan Miller" userId="9312318d-6fc1-4aa1-bf63-b61f87e21e71" providerId="ADAL" clId="{44A702C8-22E3-4B13-BFF8-1305ACB016C4}" dt="2020-01-20T01:39:12.394" v="7862" actId="20577"/>
        <pc:sldMkLst>
          <pc:docMk/>
          <pc:sldMk cId="1701085422" sldId="313"/>
        </pc:sldMkLst>
        <pc:spChg chg="mod">
          <ac:chgData name="Dan Miller" userId="9312318d-6fc1-4aa1-bf63-b61f87e21e71" providerId="ADAL" clId="{44A702C8-22E3-4B13-BFF8-1305ACB016C4}" dt="2020-01-20T01:32:25.958" v="7537" actId="20577"/>
          <ac:spMkLst>
            <pc:docMk/>
            <pc:sldMk cId="1701085422" sldId="313"/>
            <ac:spMk id="8" creationId="{F5FAA9CF-428C-46C2-89F1-30FBB174100C}"/>
          </ac:spMkLst>
        </pc:spChg>
        <pc:spChg chg="mod">
          <ac:chgData name="Dan Miller" userId="9312318d-6fc1-4aa1-bf63-b61f87e21e71" providerId="ADAL" clId="{44A702C8-22E3-4B13-BFF8-1305ACB016C4}" dt="2020-01-20T01:34:29.891" v="7601" actId="20577"/>
          <ac:spMkLst>
            <pc:docMk/>
            <pc:sldMk cId="1701085422" sldId="313"/>
            <ac:spMk id="16" creationId="{0FD8B14E-7CCF-42C8-9E9F-051852995464}"/>
          </ac:spMkLst>
        </pc:spChg>
        <pc:graphicFrameChg chg="mod modGraphic">
          <ac:chgData name="Dan Miller" userId="9312318d-6fc1-4aa1-bf63-b61f87e21e71" providerId="ADAL" clId="{44A702C8-22E3-4B13-BFF8-1305ACB016C4}" dt="2020-01-20T01:39:12.394" v="7862" actId="20577"/>
          <ac:graphicFrameMkLst>
            <pc:docMk/>
            <pc:sldMk cId="1701085422" sldId="313"/>
            <ac:graphicFrameMk id="6" creationId="{70D770D4-DF7D-4F9F-B764-DCF35D8D068A}"/>
          </ac:graphicFrameMkLst>
        </pc:graphicFrameChg>
      </pc:sldChg>
      <pc:sldChg chg="addSp delSp modSp ord delCm">
        <pc:chgData name="Dan Miller" userId="9312318d-6fc1-4aa1-bf63-b61f87e21e71" providerId="ADAL" clId="{44A702C8-22E3-4B13-BFF8-1305ACB016C4}" dt="2020-01-23T01:52:57.089" v="13474" actId="12"/>
        <pc:sldMkLst>
          <pc:docMk/>
          <pc:sldMk cId="257061606" sldId="314"/>
        </pc:sldMkLst>
        <pc:spChg chg="mod">
          <ac:chgData name="Dan Miller" userId="9312318d-6fc1-4aa1-bf63-b61f87e21e71" providerId="ADAL" clId="{44A702C8-22E3-4B13-BFF8-1305ACB016C4}" dt="2020-01-20T02:32:43.375" v="10860" actId="20577"/>
          <ac:spMkLst>
            <pc:docMk/>
            <pc:sldMk cId="257061606" sldId="314"/>
            <ac:spMk id="16" creationId="{0FD8B14E-7CCF-42C8-9E9F-051852995464}"/>
          </ac:spMkLst>
        </pc:spChg>
        <pc:spChg chg="mod">
          <ac:chgData name="Dan Miller" userId="9312318d-6fc1-4aa1-bf63-b61f87e21e71" providerId="ADAL" clId="{44A702C8-22E3-4B13-BFF8-1305ACB016C4}" dt="2020-01-23T01:52:30.650" v="13469" actId="12"/>
          <ac:spMkLst>
            <pc:docMk/>
            <pc:sldMk cId="257061606" sldId="314"/>
            <ac:spMk id="17" creationId="{5AE9912C-98EA-4128-BAF0-91C8BAB6E99F}"/>
          </ac:spMkLst>
        </pc:spChg>
        <pc:graphicFrameChg chg="del mod">
          <ac:chgData name="Dan Miller" userId="9312318d-6fc1-4aa1-bf63-b61f87e21e71" providerId="ADAL" clId="{44A702C8-22E3-4B13-BFF8-1305ACB016C4}" dt="2020-01-20T02:33:41.055" v="10983" actId="478"/>
          <ac:graphicFrameMkLst>
            <pc:docMk/>
            <pc:sldMk cId="257061606" sldId="314"/>
            <ac:graphicFrameMk id="6" creationId="{70D770D4-DF7D-4F9F-B764-DCF35D8D068A}"/>
          </ac:graphicFrameMkLst>
        </pc:graphicFrameChg>
        <pc:graphicFrameChg chg="add mod modGraphic">
          <ac:chgData name="Dan Miller" userId="9312318d-6fc1-4aa1-bf63-b61f87e21e71" providerId="ADAL" clId="{44A702C8-22E3-4B13-BFF8-1305ACB016C4}" dt="2020-01-23T01:52:57.089" v="13474" actId="12"/>
          <ac:graphicFrameMkLst>
            <pc:docMk/>
            <pc:sldMk cId="257061606" sldId="314"/>
            <ac:graphicFrameMk id="9" creationId="{C27C46EF-631A-43E2-9949-76D84CAC05CD}"/>
          </ac:graphicFrameMkLst>
        </pc:graphicFrameChg>
        <pc:picChg chg="del">
          <ac:chgData name="Dan Miller" userId="9312318d-6fc1-4aa1-bf63-b61f87e21e71" providerId="ADAL" clId="{44A702C8-22E3-4B13-BFF8-1305ACB016C4}" dt="2020-01-23T01:42:32.351" v="13322"/>
          <ac:picMkLst>
            <pc:docMk/>
            <pc:sldMk cId="257061606" sldId="314"/>
            <ac:picMk id="8" creationId="{81250DFD-A4C6-4124-98A1-70399DA0DAC4}"/>
          </ac:picMkLst>
        </pc:picChg>
      </pc:sldChg>
      <pc:sldChg chg="addSp delSp modSp ord delCm">
        <pc:chgData name="Dan Miller" userId="9312318d-6fc1-4aa1-bf63-b61f87e21e71" providerId="ADAL" clId="{44A702C8-22E3-4B13-BFF8-1305ACB016C4}" dt="2020-01-23T01:42:34.506" v="13323"/>
        <pc:sldMkLst>
          <pc:docMk/>
          <pc:sldMk cId="918821293" sldId="315"/>
        </pc:sldMkLst>
        <pc:spChg chg="add del mod">
          <ac:chgData name="Dan Miller" userId="9312318d-6fc1-4aa1-bf63-b61f87e21e71" providerId="ADAL" clId="{44A702C8-22E3-4B13-BFF8-1305ACB016C4}" dt="2020-01-20T02:30:12.288" v="10779" actId="478"/>
          <ac:spMkLst>
            <pc:docMk/>
            <pc:sldMk cId="918821293" sldId="315"/>
            <ac:spMk id="3" creationId="{E5E3B648-2A8F-4BA8-AAB4-0E4FB3B198A8}"/>
          </ac:spMkLst>
        </pc:spChg>
        <pc:spChg chg="del">
          <ac:chgData name="Dan Miller" userId="9312318d-6fc1-4aa1-bf63-b61f87e21e71" providerId="ADAL" clId="{44A702C8-22E3-4B13-BFF8-1305ACB016C4}" dt="2020-01-20T02:30:06.457" v="10777" actId="478"/>
          <ac:spMkLst>
            <pc:docMk/>
            <pc:sldMk cId="918821293" sldId="315"/>
            <ac:spMk id="8" creationId="{F5FAA9CF-428C-46C2-89F1-30FBB174100C}"/>
          </ac:spMkLst>
        </pc:spChg>
        <pc:spChg chg="add mod">
          <ac:chgData name="Dan Miller" userId="9312318d-6fc1-4aa1-bf63-b61f87e21e71" providerId="ADAL" clId="{44A702C8-22E3-4B13-BFF8-1305ACB016C4}" dt="2020-01-20T02:30:48.222" v="10810" actId="14100"/>
          <ac:spMkLst>
            <pc:docMk/>
            <pc:sldMk cId="918821293" sldId="315"/>
            <ac:spMk id="9" creationId="{2AB39BD9-DD2E-464E-A436-52B299CC75E4}"/>
          </ac:spMkLst>
        </pc:spChg>
        <pc:graphicFrameChg chg="del">
          <ac:chgData name="Dan Miller" userId="9312318d-6fc1-4aa1-bf63-b61f87e21e71" providerId="ADAL" clId="{44A702C8-22E3-4B13-BFF8-1305ACB016C4}" dt="2020-01-20T02:30:58.257" v="10811" actId="478"/>
          <ac:graphicFrameMkLst>
            <pc:docMk/>
            <pc:sldMk cId="918821293" sldId="315"/>
            <ac:graphicFrameMk id="6" creationId="{70D770D4-DF7D-4F9F-B764-DCF35D8D068A}"/>
          </ac:graphicFrameMkLst>
        </pc:graphicFrameChg>
        <pc:graphicFrameChg chg="add mod modGraphic">
          <ac:chgData name="Dan Miller" userId="9312318d-6fc1-4aa1-bf63-b61f87e21e71" providerId="ADAL" clId="{44A702C8-22E3-4B13-BFF8-1305ACB016C4}" dt="2020-01-20T02:32:25.794" v="10852" actId="20577"/>
          <ac:graphicFrameMkLst>
            <pc:docMk/>
            <pc:sldMk cId="918821293" sldId="315"/>
            <ac:graphicFrameMk id="10" creationId="{A3EC5B52-743D-4CAD-8928-D2B66A09B3F3}"/>
          </ac:graphicFrameMkLst>
        </pc:graphicFrameChg>
        <pc:picChg chg="add">
          <ac:chgData name="Dan Miller" userId="9312318d-6fc1-4aa1-bf63-b61f87e21e71" providerId="ADAL" clId="{44A702C8-22E3-4B13-BFF8-1305ACB016C4}" dt="2020-01-23T01:42:34.506" v="13323"/>
          <ac:picMkLst>
            <pc:docMk/>
            <pc:sldMk cId="918821293" sldId="315"/>
            <ac:picMk id="8" creationId="{39C54223-FF74-43FD-825B-0E8A2442583B}"/>
          </ac:picMkLst>
        </pc:picChg>
      </pc:sldChg>
      <pc:sldChg chg="modSp">
        <pc:chgData name="Dan Miller" userId="9312318d-6fc1-4aa1-bf63-b61f87e21e71" providerId="ADAL" clId="{44A702C8-22E3-4B13-BFF8-1305ACB016C4}" dt="2020-01-17T02:41:56.284" v="727" actId="14100"/>
        <pc:sldMkLst>
          <pc:docMk/>
          <pc:sldMk cId="1766053247" sldId="317"/>
        </pc:sldMkLst>
        <pc:spChg chg="mod">
          <ac:chgData name="Dan Miller" userId="9312318d-6fc1-4aa1-bf63-b61f87e21e71" providerId="ADAL" clId="{44A702C8-22E3-4B13-BFF8-1305ACB016C4}" dt="2020-01-17T02:41:56.284" v="727" actId="14100"/>
          <ac:spMkLst>
            <pc:docMk/>
            <pc:sldMk cId="1766053247" sldId="317"/>
            <ac:spMk id="8" creationId="{F5FAA9CF-428C-46C2-89F1-30FBB174100C}"/>
          </ac:spMkLst>
        </pc:spChg>
        <pc:graphicFrameChg chg="mod">
          <ac:chgData name="Dan Miller" userId="9312318d-6fc1-4aa1-bf63-b61f87e21e71" providerId="ADAL" clId="{44A702C8-22E3-4B13-BFF8-1305ACB016C4}" dt="2020-01-17T02:41:54.075" v="726" actId="1076"/>
          <ac:graphicFrameMkLst>
            <pc:docMk/>
            <pc:sldMk cId="1766053247" sldId="317"/>
            <ac:graphicFrameMk id="11" creationId="{694FAF08-B70D-4F1C-94DF-21F383BDEE7A}"/>
          </ac:graphicFrameMkLst>
        </pc:graphicFrameChg>
      </pc:sldChg>
      <pc:sldChg chg="modSp">
        <pc:chgData name="Dan Miller" userId="9312318d-6fc1-4aa1-bf63-b61f87e21e71" providerId="ADAL" clId="{44A702C8-22E3-4B13-BFF8-1305ACB016C4}" dt="2020-01-20T02:00:31.313" v="9215" actId="20577"/>
        <pc:sldMkLst>
          <pc:docMk/>
          <pc:sldMk cId="2572895293" sldId="318"/>
        </pc:sldMkLst>
        <pc:spChg chg="mod">
          <ac:chgData name="Dan Miller" userId="9312318d-6fc1-4aa1-bf63-b61f87e21e71" providerId="ADAL" clId="{44A702C8-22E3-4B13-BFF8-1305ACB016C4}" dt="2020-01-20T01:34:46.735" v="7611" actId="20577"/>
          <ac:spMkLst>
            <pc:docMk/>
            <pc:sldMk cId="2572895293" sldId="318"/>
            <ac:spMk id="16" creationId="{0FD8B14E-7CCF-42C8-9E9F-051852995464}"/>
          </ac:spMkLst>
        </pc:spChg>
        <pc:spChg chg="mod">
          <ac:chgData name="Dan Miller" userId="9312318d-6fc1-4aa1-bf63-b61f87e21e71" providerId="ADAL" clId="{44A702C8-22E3-4B13-BFF8-1305ACB016C4}" dt="2020-01-20T02:00:22.415" v="9206" actId="14100"/>
          <ac:spMkLst>
            <pc:docMk/>
            <pc:sldMk cId="2572895293" sldId="318"/>
            <ac:spMk id="17" creationId="{5AE9912C-98EA-4128-BAF0-91C8BAB6E99F}"/>
          </ac:spMkLst>
        </pc:spChg>
        <pc:graphicFrameChg chg="mod modGraphic">
          <ac:chgData name="Dan Miller" userId="9312318d-6fc1-4aa1-bf63-b61f87e21e71" providerId="ADAL" clId="{44A702C8-22E3-4B13-BFF8-1305ACB016C4}" dt="2020-01-20T02:00:31.313" v="9215" actId="20577"/>
          <ac:graphicFrameMkLst>
            <pc:docMk/>
            <pc:sldMk cId="2572895293" sldId="318"/>
            <ac:graphicFrameMk id="6" creationId="{70D770D4-DF7D-4F9F-B764-DCF35D8D068A}"/>
          </ac:graphicFrameMkLst>
        </pc:graphicFrameChg>
      </pc:sldChg>
      <pc:sldChg chg="addSp modSp">
        <pc:chgData name="Dan Miller" userId="9312318d-6fc1-4aa1-bf63-b61f87e21e71" providerId="ADAL" clId="{44A702C8-22E3-4B13-BFF8-1305ACB016C4}" dt="2020-01-22T23:26:06.736" v="12756" actId="14734"/>
        <pc:sldMkLst>
          <pc:docMk/>
          <pc:sldMk cId="3443454182" sldId="319"/>
        </pc:sldMkLst>
        <pc:spChg chg="mod">
          <ac:chgData name="Dan Miller" userId="9312318d-6fc1-4aa1-bf63-b61f87e21e71" providerId="ADAL" clId="{44A702C8-22E3-4B13-BFF8-1305ACB016C4}" dt="2020-01-20T01:50:42.323" v="8627" actId="14100"/>
          <ac:spMkLst>
            <pc:docMk/>
            <pc:sldMk cId="3443454182" sldId="319"/>
            <ac:spMk id="8" creationId="{F5FAA9CF-428C-46C2-89F1-30FBB174100C}"/>
          </ac:spMkLst>
        </pc:spChg>
        <pc:spChg chg="mod">
          <ac:chgData name="Dan Miller" userId="9312318d-6fc1-4aa1-bf63-b61f87e21e71" providerId="ADAL" clId="{44A702C8-22E3-4B13-BFF8-1305ACB016C4}" dt="2020-01-20T01:34:42.549" v="7605" actId="20577"/>
          <ac:spMkLst>
            <pc:docMk/>
            <pc:sldMk cId="3443454182" sldId="319"/>
            <ac:spMk id="16" creationId="{0FD8B14E-7CCF-42C8-9E9F-051852995464}"/>
          </ac:spMkLst>
        </pc:spChg>
        <pc:graphicFrameChg chg="mod modGraphic">
          <ac:chgData name="Dan Miller" userId="9312318d-6fc1-4aa1-bf63-b61f87e21e71" providerId="ADAL" clId="{44A702C8-22E3-4B13-BFF8-1305ACB016C4}" dt="2020-01-22T23:26:06.736" v="12756" actId="14734"/>
          <ac:graphicFrameMkLst>
            <pc:docMk/>
            <pc:sldMk cId="3443454182" sldId="319"/>
            <ac:graphicFrameMk id="6" creationId="{70D770D4-DF7D-4F9F-B764-DCF35D8D068A}"/>
          </ac:graphicFrameMkLst>
        </pc:graphicFrameChg>
        <pc:graphicFrameChg chg="add mod modGraphic">
          <ac:chgData name="Dan Miller" userId="9312318d-6fc1-4aa1-bf63-b61f87e21e71" providerId="ADAL" clId="{44A702C8-22E3-4B13-BFF8-1305ACB016C4}" dt="2020-01-20T01:54:33.512" v="8713" actId="14100"/>
          <ac:graphicFrameMkLst>
            <pc:docMk/>
            <pc:sldMk cId="3443454182" sldId="319"/>
            <ac:graphicFrameMk id="7" creationId="{17ED986C-58A4-43DE-8009-7538A3A32364}"/>
          </ac:graphicFrameMkLst>
        </pc:graphicFrameChg>
      </pc:sldChg>
      <pc:sldChg chg="addSp delSp modSp">
        <pc:chgData name="Dan Miller" userId="9312318d-6fc1-4aa1-bf63-b61f87e21e71" providerId="ADAL" clId="{44A702C8-22E3-4B13-BFF8-1305ACB016C4}" dt="2020-01-20T02:11:46.761" v="9900" actId="20577"/>
        <pc:sldMkLst>
          <pc:docMk/>
          <pc:sldMk cId="3193875165" sldId="320"/>
        </pc:sldMkLst>
        <pc:spChg chg="mod">
          <ac:chgData name="Dan Miller" userId="9312318d-6fc1-4aa1-bf63-b61f87e21e71" providerId="ADAL" clId="{44A702C8-22E3-4B13-BFF8-1305ACB016C4}" dt="2020-01-20T02:10:44.798" v="9829" actId="20577"/>
          <ac:spMkLst>
            <pc:docMk/>
            <pc:sldMk cId="3193875165" sldId="320"/>
            <ac:spMk id="16" creationId="{0FD8B14E-7CCF-42C8-9E9F-051852995464}"/>
          </ac:spMkLst>
        </pc:spChg>
        <pc:spChg chg="mod">
          <ac:chgData name="Dan Miller" userId="9312318d-6fc1-4aa1-bf63-b61f87e21e71" providerId="ADAL" clId="{44A702C8-22E3-4B13-BFF8-1305ACB016C4}" dt="2020-01-20T02:11:46.761" v="9900" actId="20577"/>
          <ac:spMkLst>
            <pc:docMk/>
            <pc:sldMk cId="3193875165" sldId="320"/>
            <ac:spMk id="17" creationId="{5AE9912C-98EA-4128-BAF0-91C8BAB6E99F}"/>
          </ac:spMkLst>
        </pc:spChg>
        <pc:graphicFrameChg chg="del mod">
          <ac:chgData name="Dan Miller" userId="9312318d-6fc1-4aa1-bf63-b61f87e21e71" providerId="ADAL" clId="{44A702C8-22E3-4B13-BFF8-1305ACB016C4}" dt="2020-01-20T02:02:30.656" v="9380" actId="478"/>
          <ac:graphicFrameMkLst>
            <pc:docMk/>
            <pc:sldMk cId="3193875165" sldId="320"/>
            <ac:graphicFrameMk id="6" creationId="{70D770D4-DF7D-4F9F-B764-DCF35D8D068A}"/>
          </ac:graphicFrameMkLst>
        </pc:graphicFrameChg>
        <pc:graphicFrameChg chg="add mod modGraphic">
          <ac:chgData name="Dan Miller" userId="9312318d-6fc1-4aa1-bf63-b61f87e21e71" providerId="ADAL" clId="{44A702C8-22E3-4B13-BFF8-1305ACB016C4}" dt="2020-01-20T02:11:33.131" v="9897" actId="20577"/>
          <ac:graphicFrameMkLst>
            <pc:docMk/>
            <pc:sldMk cId="3193875165" sldId="320"/>
            <ac:graphicFrameMk id="9" creationId="{7E3B1693-1AD2-4007-BF81-0BAF2AF41680}"/>
          </ac:graphicFrameMkLst>
        </pc:graphicFrameChg>
      </pc:sldChg>
      <pc:sldChg chg="addSp delSp modSp">
        <pc:chgData name="Dan Miller" userId="9312318d-6fc1-4aa1-bf63-b61f87e21e71" providerId="ADAL" clId="{44A702C8-22E3-4B13-BFF8-1305ACB016C4}" dt="2020-01-23T01:35:45.495" v="13232" actId="1076"/>
        <pc:sldMkLst>
          <pc:docMk/>
          <pc:sldMk cId="3438693093" sldId="321"/>
        </pc:sldMkLst>
        <pc:spChg chg="mod">
          <ac:chgData name="Dan Miller" userId="9312318d-6fc1-4aa1-bf63-b61f87e21e71" providerId="ADAL" clId="{44A702C8-22E3-4B13-BFF8-1305ACB016C4}" dt="2020-01-20T02:10:21.515" v="9822" actId="20577"/>
          <ac:spMkLst>
            <pc:docMk/>
            <pc:sldMk cId="3438693093" sldId="321"/>
            <ac:spMk id="8" creationId="{F5FAA9CF-428C-46C2-89F1-30FBB174100C}"/>
          </ac:spMkLst>
        </pc:spChg>
        <pc:spChg chg="mod">
          <ac:chgData name="Dan Miller" userId="9312318d-6fc1-4aa1-bf63-b61f87e21e71" providerId="ADAL" clId="{44A702C8-22E3-4B13-BFF8-1305ACB016C4}" dt="2020-01-20T02:10:51.939" v="9846" actId="20577"/>
          <ac:spMkLst>
            <pc:docMk/>
            <pc:sldMk cId="3438693093" sldId="321"/>
            <ac:spMk id="16" creationId="{0FD8B14E-7CCF-42C8-9E9F-051852995464}"/>
          </ac:spMkLst>
        </pc:spChg>
        <pc:graphicFrameChg chg="del">
          <ac:chgData name="Dan Miller" userId="9312318d-6fc1-4aa1-bf63-b61f87e21e71" providerId="ADAL" clId="{44A702C8-22E3-4B13-BFF8-1305ACB016C4}" dt="2020-01-20T02:10:28.652" v="9823" actId="478"/>
          <ac:graphicFrameMkLst>
            <pc:docMk/>
            <pc:sldMk cId="3438693093" sldId="321"/>
            <ac:graphicFrameMk id="6" creationId="{70D770D4-DF7D-4F9F-B764-DCF35D8D068A}"/>
          </ac:graphicFrameMkLst>
        </pc:graphicFrameChg>
        <pc:graphicFrameChg chg="add mod modGraphic">
          <ac:chgData name="Dan Miller" userId="9312318d-6fc1-4aa1-bf63-b61f87e21e71" providerId="ADAL" clId="{44A702C8-22E3-4B13-BFF8-1305ACB016C4}" dt="2020-01-23T01:35:45.495" v="13232" actId="1076"/>
          <ac:graphicFrameMkLst>
            <pc:docMk/>
            <pc:sldMk cId="3438693093" sldId="321"/>
            <ac:graphicFrameMk id="9" creationId="{1D7ED855-7CC2-45D1-992C-113D531A679A}"/>
          </ac:graphicFrameMkLst>
        </pc:graphicFrameChg>
      </pc:sldChg>
      <pc:sldChg chg="addSp delSp modSp">
        <pc:chgData name="Dan Miller" userId="9312318d-6fc1-4aa1-bf63-b61f87e21e71" providerId="ADAL" clId="{44A702C8-22E3-4B13-BFF8-1305ACB016C4}" dt="2020-01-20T02:21:43.321" v="10413"/>
        <pc:sldMkLst>
          <pc:docMk/>
          <pc:sldMk cId="3523741602" sldId="322"/>
        </pc:sldMkLst>
        <pc:spChg chg="mod">
          <ac:chgData name="Dan Miller" userId="9312318d-6fc1-4aa1-bf63-b61f87e21e71" providerId="ADAL" clId="{44A702C8-22E3-4B13-BFF8-1305ACB016C4}" dt="2020-01-20T02:20:06.707" v="10329" actId="20577"/>
          <ac:spMkLst>
            <pc:docMk/>
            <pc:sldMk cId="3523741602" sldId="322"/>
            <ac:spMk id="17" creationId="{5AE9912C-98EA-4128-BAF0-91C8BAB6E99F}"/>
          </ac:spMkLst>
        </pc:spChg>
        <pc:graphicFrameChg chg="del mod modGraphic">
          <ac:chgData name="Dan Miller" userId="9312318d-6fc1-4aa1-bf63-b61f87e21e71" providerId="ADAL" clId="{44A702C8-22E3-4B13-BFF8-1305ACB016C4}" dt="2020-01-20T02:19:32.588" v="10311" actId="478"/>
          <ac:graphicFrameMkLst>
            <pc:docMk/>
            <pc:sldMk cId="3523741602" sldId="322"/>
            <ac:graphicFrameMk id="6" creationId="{70D770D4-DF7D-4F9F-B764-DCF35D8D068A}"/>
          </ac:graphicFrameMkLst>
        </pc:graphicFrameChg>
        <pc:graphicFrameChg chg="add mod modGraphic">
          <ac:chgData name="Dan Miller" userId="9312318d-6fc1-4aa1-bf63-b61f87e21e71" providerId="ADAL" clId="{44A702C8-22E3-4B13-BFF8-1305ACB016C4}" dt="2020-01-20T02:21:43.321" v="10413"/>
          <ac:graphicFrameMkLst>
            <pc:docMk/>
            <pc:sldMk cId="3523741602" sldId="322"/>
            <ac:graphicFrameMk id="9" creationId="{65415FE8-D467-43D6-BBAB-6B8520FE9698}"/>
          </ac:graphicFrameMkLst>
        </pc:graphicFrameChg>
      </pc:sldChg>
      <pc:sldChg chg="modSp delCm">
        <pc:chgData name="Dan Miller" userId="9312318d-6fc1-4aa1-bf63-b61f87e21e71" providerId="ADAL" clId="{44A702C8-22E3-4B13-BFF8-1305ACB016C4}" dt="2020-01-22T23:26:38.930" v="12758" actId="6549"/>
        <pc:sldMkLst>
          <pc:docMk/>
          <pc:sldMk cId="95987324" sldId="323"/>
        </pc:sldMkLst>
        <pc:spChg chg="mod">
          <ac:chgData name="Dan Miller" userId="9312318d-6fc1-4aa1-bf63-b61f87e21e71" providerId="ADAL" clId="{44A702C8-22E3-4B13-BFF8-1305ACB016C4}" dt="2020-01-22T23:26:38.930" v="12758" actId="6549"/>
          <ac:spMkLst>
            <pc:docMk/>
            <pc:sldMk cId="95987324" sldId="323"/>
            <ac:spMk id="8" creationId="{F5FAA9CF-428C-46C2-89F1-30FBB174100C}"/>
          </ac:spMkLst>
        </pc:spChg>
        <pc:spChg chg="mod">
          <ac:chgData name="Dan Miller" userId="9312318d-6fc1-4aa1-bf63-b61f87e21e71" providerId="ADAL" clId="{44A702C8-22E3-4B13-BFF8-1305ACB016C4}" dt="2020-01-20T02:23:44.026" v="10424" actId="20577"/>
          <ac:spMkLst>
            <pc:docMk/>
            <pc:sldMk cId="95987324" sldId="323"/>
            <ac:spMk id="16" creationId="{0FD8B14E-7CCF-42C8-9E9F-051852995464}"/>
          </ac:spMkLst>
        </pc:spChg>
        <pc:graphicFrameChg chg="modGraphic">
          <ac:chgData name="Dan Miller" userId="9312318d-6fc1-4aa1-bf63-b61f87e21e71" providerId="ADAL" clId="{44A702C8-22E3-4B13-BFF8-1305ACB016C4}" dt="2020-01-20T02:27:13.321" v="10776" actId="2165"/>
          <ac:graphicFrameMkLst>
            <pc:docMk/>
            <pc:sldMk cId="95987324" sldId="323"/>
            <ac:graphicFrameMk id="6" creationId="{70D770D4-DF7D-4F9F-B764-DCF35D8D068A}"/>
          </ac:graphicFrameMkLst>
        </pc:graphicFrameChg>
      </pc:sldChg>
      <pc:sldChg chg="modSp">
        <pc:chgData name="Dan Miller" userId="9312318d-6fc1-4aa1-bf63-b61f87e21e71" providerId="ADAL" clId="{44A702C8-22E3-4B13-BFF8-1305ACB016C4}" dt="2020-01-23T01:26:17.674" v="12846" actId="14734"/>
        <pc:sldMkLst>
          <pc:docMk/>
          <pc:sldMk cId="798694844" sldId="324"/>
        </pc:sldMkLst>
        <pc:graphicFrameChg chg="modGraphic">
          <ac:chgData name="Dan Miller" userId="9312318d-6fc1-4aa1-bf63-b61f87e21e71" providerId="ADAL" clId="{44A702C8-22E3-4B13-BFF8-1305ACB016C4}" dt="2020-01-23T01:26:17.674" v="12846" actId="14734"/>
          <ac:graphicFrameMkLst>
            <pc:docMk/>
            <pc:sldMk cId="798694844" sldId="324"/>
            <ac:graphicFrameMk id="6" creationId="{70D770D4-DF7D-4F9F-B764-DCF35D8D068A}"/>
          </ac:graphicFrameMkLst>
        </pc:graphicFrameChg>
      </pc:sldChg>
      <pc:sldChg chg="modSp delCm">
        <pc:chgData name="Dan Miller" userId="9312318d-6fc1-4aa1-bf63-b61f87e21e71" providerId="ADAL" clId="{44A702C8-22E3-4B13-BFF8-1305ACB016C4}" dt="2020-01-23T01:30:15.080" v="13231" actId="14100"/>
        <pc:sldMkLst>
          <pc:docMk/>
          <pc:sldMk cId="767455476" sldId="325"/>
        </pc:sldMkLst>
        <pc:spChg chg="mod">
          <ac:chgData name="Dan Miller" userId="9312318d-6fc1-4aa1-bf63-b61f87e21e71" providerId="ADAL" clId="{44A702C8-22E3-4B13-BFF8-1305ACB016C4}" dt="2020-01-23T01:30:15.080" v="13231" actId="14100"/>
          <ac:spMkLst>
            <pc:docMk/>
            <pc:sldMk cId="767455476" sldId="325"/>
            <ac:spMk id="8" creationId="{F5FAA9CF-428C-46C2-89F1-30FBB174100C}"/>
          </ac:spMkLst>
        </pc:spChg>
        <pc:graphicFrameChg chg="mod modGraphic">
          <ac:chgData name="Dan Miller" userId="9312318d-6fc1-4aa1-bf63-b61f87e21e71" providerId="ADAL" clId="{44A702C8-22E3-4B13-BFF8-1305ACB016C4}" dt="2020-01-23T01:29:36.471" v="13139" actId="1076"/>
          <ac:graphicFrameMkLst>
            <pc:docMk/>
            <pc:sldMk cId="767455476" sldId="325"/>
            <ac:graphicFrameMk id="10" creationId="{C9429224-7020-43CB-90F7-406460BCF8B2}"/>
          </ac:graphicFrameMkLst>
        </pc:graphicFrameChg>
      </pc:sldChg>
      <pc:sldChg chg="addSp delSp modSp delCm">
        <pc:chgData name="Dan Miller" userId="9312318d-6fc1-4aa1-bf63-b61f87e21e71" providerId="ADAL" clId="{44A702C8-22E3-4B13-BFF8-1305ACB016C4}" dt="2020-01-23T03:41:39.571" v="13504" actId="1592"/>
        <pc:sldMkLst>
          <pc:docMk/>
          <pc:sldMk cId="2480760559" sldId="326"/>
        </pc:sldMkLst>
        <pc:spChg chg="mod">
          <ac:chgData name="Dan Miller" userId="9312318d-6fc1-4aa1-bf63-b61f87e21e71" providerId="ADAL" clId="{44A702C8-22E3-4B13-BFF8-1305ACB016C4}" dt="2020-01-17T03:17:39.638" v="2682" actId="20577"/>
          <ac:spMkLst>
            <pc:docMk/>
            <pc:sldMk cId="2480760559" sldId="326"/>
            <ac:spMk id="17" creationId="{5AE9912C-98EA-4128-BAF0-91C8BAB6E99F}"/>
          </ac:spMkLst>
        </pc:spChg>
        <pc:graphicFrameChg chg="del modGraphic">
          <ac:chgData name="Dan Miller" userId="9312318d-6fc1-4aa1-bf63-b61f87e21e71" providerId="ADAL" clId="{44A702C8-22E3-4B13-BFF8-1305ACB016C4}" dt="2020-01-17T03:15:03.800" v="2531" actId="478"/>
          <ac:graphicFrameMkLst>
            <pc:docMk/>
            <pc:sldMk cId="2480760559" sldId="326"/>
            <ac:graphicFrameMk id="6" creationId="{70D770D4-DF7D-4F9F-B764-DCF35D8D068A}"/>
          </ac:graphicFrameMkLst>
        </pc:graphicFrameChg>
        <pc:graphicFrameChg chg="add mod modGraphic">
          <ac:chgData name="Dan Miller" userId="9312318d-6fc1-4aa1-bf63-b61f87e21e71" providerId="ADAL" clId="{44A702C8-22E3-4B13-BFF8-1305ACB016C4}" dt="2020-01-17T03:18:45.148" v="2717" actId="20577"/>
          <ac:graphicFrameMkLst>
            <pc:docMk/>
            <pc:sldMk cId="2480760559" sldId="326"/>
            <ac:graphicFrameMk id="8" creationId="{14E80E7F-C859-4B3E-98E5-7AA81C0ECB45}"/>
          </ac:graphicFrameMkLst>
        </pc:graphicFrameChg>
      </pc:sldChg>
      <pc:sldChg chg="addSp delSp modSp delCm">
        <pc:chgData name="Dan Miller" userId="9312318d-6fc1-4aa1-bf63-b61f87e21e71" providerId="ADAL" clId="{44A702C8-22E3-4B13-BFF8-1305ACB016C4}" dt="2020-01-22T22:48:48.239" v="11322"/>
        <pc:sldMkLst>
          <pc:docMk/>
          <pc:sldMk cId="587695987" sldId="327"/>
        </pc:sldMkLst>
        <pc:spChg chg="mod">
          <ac:chgData name="Dan Miller" userId="9312318d-6fc1-4aa1-bf63-b61f87e21e71" providerId="ADAL" clId="{44A702C8-22E3-4B13-BFF8-1305ACB016C4}" dt="2020-01-17T05:28:56.955" v="5478" actId="20577"/>
          <ac:spMkLst>
            <pc:docMk/>
            <pc:sldMk cId="587695987" sldId="327"/>
            <ac:spMk id="8" creationId="{F5FAA9CF-428C-46C2-89F1-30FBB174100C}"/>
          </ac:spMkLst>
        </pc:spChg>
        <pc:graphicFrameChg chg="del">
          <ac:chgData name="Dan Miller" userId="9312318d-6fc1-4aa1-bf63-b61f87e21e71" providerId="ADAL" clId="{44A702C8-22E3-4B13-BFF8-1305ACB016C4}" dt="2020-01-17T03:33:34.975" v="3055" actId="478"/>
          <ac:graphicFrameMkLst>
            <pc:docMk/>
            <pc:sldMk cId="587695987" sldId="327"/>
            <ac:graphicFrameMk id="6" creationId="{70D770D4-DF7D-4F9F-B764-DCF35D8D068A}"/>
          </ac:graphicFrameMkLst>
        </pc:graphicFrameChg>
        <pc:graphicFrameChg chg="add mod modGraphic">
          <ac:chgData name="Dan Miller" userId="9312318d-6fc1-4aa1-bf63-b61f87e21e71" providerId="ADAL" clId="{44A702C8-22E3-4B13-BFF8-1305ACB016C4}" dt="2020-01-22T22:48:48.239" v="11322"/>
          <ac:graphicFrameMkLst>
            <pc:docMk/>
            <pc:sldMk cId="587695987" sldId="327"/>
            <ac:graphicFrameMk id="7" creationId="{2E5F0B64-DEFC-4509-B9F3-6BC662A4A575}"/>
          </ac:graphicFrameMkLst>
        </pc:graphicFrameChg>
        <pc:picChg chg="mod">
          <ac:chgData name="Dan Miller" userId="9312318d-6fc1-4aa1-bf63-b61f87e21e71" providerId="ADAL" clId="{44A702C8-22E3-4B13-BFF8-1305ACB016C4}" dt="2020-01-16T22:33:24.954" v="42" actId="207"/>
          <ac:picMkLst>
            <pc:docMk/>
            <pc:sldMk cId="587695987" sldId="327"/>
            <ac:picMk id="9" creationId="{B6595806-8C20-4513-A4FC-E8E815CB31A4}"/>
          </ac:picMkLst>
        </pc:picChg>
      </pc:sldChg>
      <pc:sldChg chg="modSp">
        <pc:chgData name="Dan Miller" userId="9312318d-6fc1-4aa1-bf63-b61f87e21e71" providerId="ADAL" clId="{44A702C8-22E3-4B13-BFF8-1305ACB016C4}" dt="2020-01-17T04:53:21.824" v="3734" actId="2165"/>
        <pc:sldMkLst>
          <pc:docMk/>
          <pc:sldMk cId="1452089352" sldId="328"/>
        </pc:sldMkLst>
        <pc:graphicFrameChg chg="mod modGraphic">
          <ac:chgData name="Dan Miller" userId="9312318d-6fc1-4aa1-bf63-b61f87e21e71" providerId="ADAL" clId="{44A702C8-22E3-4B13-BFF8-1305ACB016C4}" dt="2020-01-17T04:53:21.824" v="3734" actId="2165"/>
          <ac:graphicFrameMkLst>
            <pc:docMk/>
            <pc:sldMk cId="1452089352" sldId="328"/>
            <ac:graphicFrameMk id="6" creationId="{70D770D4-DF7D-4F9F-B764-DCF35D8D068A}"/>
          </ac:graphicFrameMkLst>
        </pc:graphicFrameChg>
      </pc:sldChg>
      <pc:sldChg chg="del">
        <pc:chgData name="Dan Miller" userId="9312318d-6fc1-4aa1-bf63-b61f87e21e71" providerId="ADAL" clId="{44A702C8-22E3-4B13-BFF8-1305ACB016C4}" dt="2020-01-17T02:23:50.038" v="43" actId="47"/>
        <pc:sldMkLst>
          <pc:docMk/>
          <pc:sldMk cId="1442928829" sldId="329"/>
        </pc:sldMkLst>
      </pc:sldChg>
      <pc:sldChg chg="modSp delCm">
        <pc:chgData name="Dan Miller" userId="9312318d-6fc1-4aa1-bf63-b61f87e21e71" providerId="ADAL" clId="{44A702C8-22E3-4B13-BFF8-1305ACB016C4}" dt="2020-01-22T23:24:23.626" v="12754" actId="1592"/>
        <pc:sldMkLst>
          <pc:docMk/>
          <pc:sldMk cId="3195909893" sldId="330"/>
        </pc:sldMkLst>
        <pc:spChg chg="mod">
          <ac:chgData name="Dan Miller" userId="9312318d-6fc1-4aa1-bf63-b61f87e21e71" providerId="ADAL" clId="{44A702C8-22E3-4B13-BFF8-1305ACB016C4}" dt="2020-01-17T02:31:24.581" v="277" actId="313"/>
          <ac:spMkLst>
            <pc:docMk/>
            <pc:sldMk cId="3195909893" sldId="330"/>
            <ac:spMk id="17" creationId="{5AE9912C-98EA-4128-BAF0-91C8BAB6E99F}"/>
          </ac:spMkLst>
        </pc:spChg>
      </pc:sldChg>
      <pc:sldChg chg="addSp delSp modSp">
        <pc:chgData name="Dan Miller" userId="9312318d-6fc1-4aa1-bf63-b61f87e21e71" providerId="ADAL" clId="{44A702C8-22E3-4B13-BFF8-1305ACB016C4}" dt="2020-01-23T01:42:59.606" v="13324"/>
        <pc:sldMkLst>
          <pc:docMk/>
          <pc:sldMk cId="930255536" sldId="331"/>
        </pc:sldMkLst>
        <pc:spChg chg="mod">
          <ac:chgData name="Dan Miller" userId="9312318d-6fc1-4aa1-bf63-b61f87e21e71" providerId="ADAL" clId="{44A702C8-22E3-4B13-BFF8-1305ACB016C4}" dt="2020-01-22T23:30:54.724" v="12837" actId="14100"/>
          <ac:spMkLst>
            <pc:docMk/>
            <pc:sldMk cId="930255536" sldId="331"/>
            <ac:spMk id="15" creationId="{D6A51E75-FB56-4CD7-9863-521C0548617E}"/>
          </ac:spMkLst>
        </pc:spChg>
        <pc:spChg chg="mod">
          <ac:chgData name="Dan Miller" userId="9312318d-6fc1-4aa1-bf63-b61f87e21e71" providerId="ADAL" clId="{44A702C8-22E3-4B13-BFF8-1305ACB016C4}" dt="2020-01-22T23:29:43.413" v="12807" actId="1076"/>
          <ac:spMkLst>
            <pc:docMk/>
            <pc:sldMk cId="930255536" sldId="331"/>
            <ac:spMk id="21" creationId="{84D26C95-0D26-477D-B7B3-62B53C1C0D05}"/>
          </ac:spMkLst>
        </pc:spChg>
        <pc:spChg chg="mod">
          <ac:chgData name="Dan Miller" userId="9312318d-6fc1-4aa1-bf63-b61f87e21e71" providerId="ADAL" clId="{44A702C8-22E3-4B13-BFF8-1305ACB016C4}" dt="2020-01-22T23:29:43.413" v="12807" actId="1076"/>
          <ac:spMkLst>
            <pc:docMk/>
            <pc:sldMk cId="930255536" sldId="331"/>
            <ac:spMk id="22" creationId="{4DA3C4A3-6A26-46F7-84DC-2D95E5DCE0C2}"/>
          </ac:spMkLst>
        </pc:spChg>
        <pc:spChg chg="mod">
          <ac:chgData name="Dan Miller" userId="9312318d-6fc1-4aa1-bf63-b61f87e21e71" providerId="ADAL" clId="{44A702C8-22E3-4B13-BFF8-1305ACB016C4}" dt="2020-01-22T23:29:43.413" v="12807" actId="1076"/>
          <ac:spMkLst>
            <pc:docMk/>
            <pc:sldMk cId="930255536" sldId="331"/>
            <ac:spMk id="23" creationId="{1750F693-4E07-4B0D-9A76-A8F05C1D8B57}"/>
          </ac:spMkLst>
        </pc:spChg>
        <pc:spChg chg="mod">
          <ac:chgData name="Dan Miller" userId="9312318d-6fc1-4aa1-bf63-b61f87e21e71" providerId="ADAL" clId="{44A702C8-22E3-4B13-BFF8-1305ACB016C4}" dt="2020-01-22T23:29:43.413" v="12807" actId="1076"/>
          <ac:spMkLst>
            <pc:docMk/>
            <pc:sldMk cId="930255536" sldId="331"/>
            <ac:spMk id="24" creationId="{819B5914-E159-4308-89F8-E54BB8837059}"/>
          </ac:spMkLst>
        </pc:spChg>
        <pc:spChg chg="mod">
          <ac:chgData name="Dan Miller" userId="9312318d-6fc1-4aa1-bf63-b61f87e21e71" providerId="ADAL" clId="{44A702C8-22E3-4B13-BFF8-1305ACB016C4}" dt="2020-01-22T23:29:43.413" v="12807" actId="1076"/>
          <ac:spMkLst>
            <pc:docMk/>
            <pc:sldMk cId="930255536" sldId="331"/>
            <ac:spMk id="25" creationId="{3B919797-0749-4059-A691-7AE972B87884}"/>
          </ac:spMkLst>
        </pc:spChg>
        <pc:spChg chg="mod">
          <ac:chgData name="Dan Miller" userId="9312318d-6fc1-4aa1-bf63-b61f87e21e71" providerId="ADAL" clId="{44A702C8-22E3-4B13-BFF8-1305ACB016C4}" dt="2020-01-22T23:29:43.413" v="12807" actId="1076"/>
          <ac:spMkLst>
            <pc:docMk/>
            <pc:sldMk cId="930255536" sldId="331"/>
            <ac:spMk id="26" creationId="{32D7479E-7364-4A09-88E0-C34B749E70E4}"/>
          </ac:spMkLst>
        </pc:spChg>
        <pc:spChg chg="mod">
          <ac:chgData name="Dan Miller" userId="9312318d-6fc1-4aa1-bf63-b61f87e21e71" providerId="ADAL" clId="{44A702C8-22E3-4B13-BFF8-1305ACB016C4}" dt="2020-01-22T23:29:43.413" v="12807" actId="1076"/>
          <ac:spMkLst>
            <pc:docMk/>
            <pc:sldMk cId="930255536" sldId="331"/>
            <ac:spMk id="27" creationId="{12DC836F-7CDA-46A1-A1A1-4769F229285D}"/>
          </ac:spMkLst>
        </pc:spChg>
        <pc:spChg chg="mod">
          <ac:chgData name="Dan Miller" userId="9312318d-6fc1-4aa1-bf63-b61f87e21e71" providerId="ADAL" clId="{44A702C8-22E3-4B13-BFF8-1305ACB016C4}" dt="2020-01-22T23:29:43.413" v="12807" actId="1076"/>
          <ac:spMkLst>
            <pc:docMk/>
            <pc:sldMk cId="930255536" sldId="331"/>
            <ac:spMk id="28" creationId="{09245DA6-6D0F-420F-A51C-48A2717B1EF4}"/>
          </ac:spMkLst>
        </pc:spChg>
        <pc:spChg chg="mod">
          <ac:chgData name="Dan Miller" userId="9312318d-6fc1-4aa1-bf63-b61f87e21e71" providerId="ADAL" clId="{44A702C8-22E3-4B13-BFF8-1305ACB016C4}" dt="2020-01-22T23:29:43.413" v="12807" actId="1076"/>
          <ac:spMkLst>
            <pc:docMk/>
            <pc:sldMk cId="930255536" sldId="331"/>
            <ac:spMk id="29" creationId="{4696256F-258E-4316-88AD-FC596519767C}"/>
          </ac:spMkLst>
        </pc:spChg>
        <pc:spChg chg="mod">
          <ac:chgData name="Dan Miller" userId="9312318d-6fc1-4aa1-bf63-b61f87e21e71" providerId="ADAL" clId="{44A702C8-22E3-4B13-BFF8-1305ACB016C4}" dt="2020-01-22T23:29:43.413" v="12807" actId="1076"/>
          <ac:spMkLst>
            <pc:docMk/>
            <pc:sldMk cId="930255536" sldId="331"/>
            <ac:spMk id="30" creationId="{6AFF9EC5-EC0E-43BB-B057-87BA2F8BD1B7}"/>
          </ac:spMkLst>
        </pc:spChg>
        <pc:spChg chg="mod">
          <ac:chgData name="Dan Miller" userId="9312318d-6fc1-4aa1-bf63-b61f87e21e71" providerId="ADAL" clId="{44A702C8-22E3-4B13-BFF8-1305ACB016C4}" dt="2020-01-22T23:29:43.413" v="12807" actId="1076"/>
          <ac:spMkLst>
            <pc:docMk/>
            <pc:sldMk cId="930255536" sldId="331"/>
            <ac:spMk id="31" creationId="{75E7056C-185E-42B1-B024-F7BFE35A71B3}"/>
          </ac:spMkLst>
        </pc:spChg>
        <pc:spChg chg="mod">
          <ac:chgData name="Dan Miller" userId="9312318d-6fc1-4aa1-bf63-b61f87e21e71" providerId="ADAL" clId="{44A702C8-22E3-4B13-BFF8-1305ACB016C4}" dt="2020-01-22T23:29:43.413" v="12807" actId="1076"/>
          <ac:spMkLst>
            <pc:docMk/>
            <pc:sldMk cId="930255536" sldId="331"/>
            <ac:spMk id="32" creationId="{E724BE40-D7AF-4D4F-9100-DE1AF20D1BCF}"/>
          </ac:spMkLst>
        </pc:spChg>
        <pc:spChg chg="add del mod">
          <ac:chgData name="Dan Miller" userId="9312318d-6fc1-4aa1-bf63-b61f87e21e71" providerId="ADAL" clId="{44A702C8-22E3-4B13-BFF8-1305ACB016C4}" dt="2020-01-22T23:29:40.013" v="12802"/>
          <ac:spMkLst>
            <pc:docMk/>
            <pc:sldMk cId="930255536" sldId="331"/>
            <ac:spMk id="35" creationId="{F8EA867B-6D7B-4145-AA67-DE90B30E4062}"/>
          </ac:spMkLst>
        </pc:spChg>
        <pc:spChg chg="add del">
          <ac:chgData name="Dan Miller" userId="9312318d-6fc1-4aa1-bf63-b61f87e21e71" providerId="ADAL" clId="{44A702C8-22E3-4B13-BFF8-1305ACB016C4}" dt="2020-01-22T23:29:55.309" v="12809"/>
          <ac:spMkLst>
            <pc:docMk/>
            <pc:sldMk cId="930255536" sldId="331"/>
            <ac:spMk id="36" creationId="{63F17B77-C394-46D6-8148-EA5669855790}"/>
          </ac:spMkLst>
        </pc:spChg>
        <pc:spChg chg="add mod">
          <ac:chgData name="Dan Miller" userId="9312318d-6fc1-4aa1-bf63-b61f87e21e71" providerId="ADAL" clId="{44A702C8-22E3-4B13-BFF8-1305ACB016C4}" dt="2020-01-22T23:31:32.076" v="12838" actId="1076"/>
          <ac:spMkLst>
            <pc:docMk/>
            <pc:sldMk cId="930255536" sldId="331"/>
            <ac:spMk id="38" creationId="{C05F8D01-AB04-4DDC-9096-D9669767723D}"/>
          </ac:spMkLst>
        </pc:spChg>
        <pc:picChg chg="mod">
          <ac:chgData name="Dan Miller" userId="9312318d-6fc1-4aa1-bf63-b61f87e21e71" providerId="ADAL" clId="{44A702C8-22E3-4B13-BFF8-1305ACB016C4}" dt="2020-01-22T23:29:43.413" v="12807" actId="1076"/>
          <ac:picMkLst>
            <pc:docMk/>
            <pc:sldMk cId="930255536" sldId="331"/>
            <ac:picMk id="4" creationId="{B438FEE7-D292-41B8-AED3-0D9AFAE6219F}"/>
          </ac:picMkLst>
        </pc:picChg>
        <pc:picChg chg="mod">
          <ac:chgData name="Dan Miller" userId="9312318d-6fc1-4aa1-bf63-b61f87e21e71" providerId="ADAL" clId="{44A702C8-22E3-4B13-BFF8-1305ACB016C4}" dt="2020-01-22T23:29:43.413" v="12807" actId="1076"/>
          <ac:picMkLst>
            <pc:docMk/>
            <pc:sldMk cId="930255536" sldId="331"/>
            <ac:picMk id="5" creationId="{489FC6F1-D9EC-408C-9EF2-C6AFEAF0DC2A}"/>
          </ac:picMkLst>
        </pc:picChg>
        <pc:picChg chg="mod">
          <ac:chgData name="Dan Miller" userId="9312318d-6fc1-4aa1-bf63-b61f87e21e71" providerId="ADAL" clId="{44A702C8-22E3-4B13-BFF8-1305ACB016C4}" dt="2020-01-22T23:29:43.413" v="12807" actId="1076"/>
          <ac:picMkLst>
            <pc:docMk/>
            <pc:sldMk cId="930255536" sldId="331"/>
            <ac:picMk id="10" creationId="{6BFBFC68-C2D0-42A6-9484-769A11BD2D86}"/>
          </ac:picMkLst>
        </pc:picChg>
        <pc:picChg chg="mod">
          <ac:chgData name="Dan Miller" userId="9312318d-6fc1-4aa1-bf63-b61f87e21e71" providerId="ADAL" clId="{44A702C8-22E3-4B13-BFF8-1305ACB016C4}" dt="2020-01-22T23:29:43.413" v="12807" actId="1076"/>
          <ac:picMkLst>
            <pc:docMk/>
            <pc:sldMk cId="930255536" sldId="331"/>
            <ac:picMk id="11" creationId="{DBC9A7DB-CC26-457E-A7B2-9A3CCAA46D9B}"/>
          </ac:picMkLst>
        </pc:picChg>
        <pc:picChg chg="mod">
          <ac:chgData name="Dan Miller" userId="9312318d-6fc1-4aa1-bf63-b61f87e21e71" providerId="ADAL" clId="{44A702C8-22E3-4B13-BFF8-1305ACB016C4}" dt="2020-01-22T23:29:43.413" v="12807" actId="1076"/>
          <ac:picMkLst>
            <pc:docMk/>
            <pc:sldMk cId="930255536" sldId="331"/>
            <ac:picMk id="12" creationId="{B6086E89-4981-4646-8479-EA40717B99DF}"/>
          </ac:picMkLst>
        </pc:picChg>
        <pc:picChg chg="mod">
          <ac:chgData name="Dan Miller" userId="9312318d-6fc1-4aa1-bf63-b61f87e21e71" providerId="ADAL" clId="{44A702C8-22E3-4B13-BFF8-1305ACB016C4}" dt="2020-01-22T23:29:43.413" v="12807" actId="1076"/>
          <ac:picMkLst>
            <pc:docMk/>
            <pc:sldMk cId="930255536" sldId="331"/>
            <ac:picMk id="13" creationId="{EE46F8F0-5A4D-4E86-9505-52B333ED84C4}"/>
          </ac:picMkLst>
        </pc:picChg>
        <pc:picChg chg="mod">
          <ac:chgData name="Dan Miller" userId="9312318d-6fc1-4aa1-bf63-b61f87e21e71" providerId="ADAL" clId="{44A702C8-22E3-4B13-BFF8-1305ACB016C4}" dt="2020-01-22T23:29:43.413" v="12807" actId="1076"/>
          <ac:picMkLst>
            <pc:docMk/>
            <pc:sldMk cId="930255536" sldId="331"/>
            <ac:picMk id="14" creationId="{78379CE0-D4AE-4C11-AA6C-F81EBB647801}"/>
          </ac:picMkLst>
        </pc:picChg>
        <pc:picChg chg="mod">
          <ac:chgData name="Dan Miller" userId="9312318d-6fc1-4aa1-bf63-b61f87e21e71" providerId="ADAL" clId="{44A702C8-22E3-4B13-BFF8-1305ACB016C4}" dt="2020-01-22T23:29:43.413" v="12807" actId="1076"/>
          <ac:picMkLst>
            <pc:docMk/>
            <pc:sldMk cId="930255536" sldId="331"/>
            <ac:picMk id="16" creationId="{F9892A44-74E0-4CDA-8177-F955B844FB3E}"/>
          </ac:picMkLst>
        </pc:picChg>
        <pc:picChg chg="mod">
          <ac:chgData name="Dan Miller" userId="9312318d-6fc1-4aa1-bf63-b61f87e21e71" providerId="ADAL" clId="{44A702C8-22E3-4B13-BFF8-1305ACB016C4}" dt="2020-01-22T23:29:43.413" v="12807" actId="1076"/>
          <ac:picMkLst>
            <pc:docMk/>
            <pc:sldMk cId="930255536" sldId="331"/>
            <ac:picMk id="17" creationId="{5BF8A4CA-C43D-4A20-9D6B-A931FC3F01E4}"/>
          </ac:picMkLst>
        </pc:picChg>
        <pc:picChg chg="mod">
          <ac:chgData name="Dan Miller" userId="9312318d-6fc1-4aa1-bf63-b61f87e21e71" providerId="ADAL" clId="{44A702C8-22E3-4B13-BFF8-1305ACB016C4}" dt="2020-01-22T23:29:43.413" v="12807" actId="1076"/>
          <ac:picMkLst>
            <pc:docMk/>
            <pc:sldMk cId="930255536" sldId="331"/>
            <ac:picMk id="18" creationId="{4485D5B2-BB5B-4E1F-BF9D-8F5A74916868}"/>
          </ac:picMkLst>
        </pc:picChg>
        <pc:picChg chg="mod">
          <ac:chgData name="Dan Miller" userId="9312318d-6fc1-4aa1-bf63-b61f87e21e71" providerId="ADAL" clId="{44A702C8-22E3-4B13-BFF8-1305ACB016C4}" dt="2020-01-22T23:29:43.413" v="12807" actId="1076"/>
          <ac:picMkLst>
            <pc:docMk/>
            <pc:sldMk cId="930255536" sldId="331"/>
            <ac:picMk id="19" creationId="{F57B3AC6-93B4-4B86-9D37-6B90AA5CAF28}"/>
          </ac:picMkLst>
        </pc:picChg>
        <pc:picChg chg="mod">
          <ac:chgData name="Dan Miller" userId="9312318d-6fc1-4aa1-bf63-b61f87e21e71" providerId="ADAL" clId="{44A702C8-22E3-4B13-BFF8-1305ACB016C4}" dt="2020-01-23T01:42:59.606" v="13324"/>
          <ac:picMkLst>
            <pc:docMk/>
            <pc:sldMk cId="930255536" sldId="331"/>
            <ac:picMk id="20" creationId="{7E5E3E58-61C8-41FF-8E0C-62092F2026E4}"/>
          </ac:picMkLst>
        </pc:picChg>
        <pc:picChg chg="add del mod">
          <ac:chgData name="Dan Miller" userId="9312318d-6fc1-4aa1-bf63-b61f87e21e71" providerId="ADAL" clId="{44A702C8-22E3-4B13-BFF8-1305ACB016C4}" dt="2020-01-22T23:29:42.774" v="12806"/>
          <ac:picMkLst>
            <pc:docMk/>
            <pc:sldMk cId="930255536" sldId="331"/>
            <ac:picMk id="34" creationId="{47B774BC-8456-41DE-8115-255FA3066A97}"/>
          </ac:picMkLst>
        </pc:picChg>
        <pc:picChg chg="add mod">
          <ac:chgData name="Dan Miller" userId="9312318d-6fc1-4aa1-bf63-b61f87e21e71" providerId="ADAL" clId="{44A702C8-22E3-4B13-BFF8-1305ACB016C4}" dt="2020-01-23T00:27:53.337" v="12840" actId="14100"/>
          <ac:picMkLst>
            <pc:docMk/>
            <pc:sldMk cId="930255536" sldId="331"/>
            <ac:picMk id="37" creationId="{1E1FD929-3CD1-405C-847C-E8D2B9964566}"/>
          </ac:picMkLst>
        </pc:picChg>
      </pc:sldChg>
      <pc:sldChg chg="addSp delSp modSp add del ord">
        <pc:chgData name="Dan Miller" userId="9312318d-6fc1-4aa1-bf63-b61f87e21e71" providerId="ADAL" clId="{44A702C8-22E3-4B13-BFF8-1305ACB016C4}" dt="2020-01-17T03:09:57.676" v="2341" actId="6549"/>
        <pc:sldMkLst>
          <pc:docMk/>
          <pc:sldMk cId="3250481288" sldId="332"/>
        </pc:sldMkLst>
        <pc:spChg chg="mod">
          <ac:chgData name="Dan Miller" userId="9312318d-6fc1-4aa1-bf63-b61f87e21e71" providerId="ADAL" clId="{44A702C8-22E3-4B13-BFF8-1305ACB016C4}" dt="2020-01-17T03:09:23.120" v="2330" actId="20577"/>
          <ac:spMkLst>
            <pc:docMk/>
            <pc:sldMk cId="3250481288" sldId="332"/>
            <ac:spMk id="16" creationId="{0FD8B14E-7CCF-42C8-9E9F-051852995464}"/>
          </ac:spMkLst>
        </pc:spChg>
        <pc:spChg chg="mod">
          <ac:chgData name="Dan Miller" userId="9312318d-6fc1-4aa1-bf63-b61f87e21e71" providerId="ADAL" clId="{44A702C8-22E3-4B13-BFF8-1305ACB016C4}" dt="2020-01-17T03:09:57.676" v="2341" actId="6549"/>
          <ac:spMkLst>
            <pc:docMk/>
            <pc:sldMk cId="3250481288" sldId="332"/>
            <ac:spMk id="17" creationId="{5AE9912C-98EA-4128-BAF0-91C8BAB6E99F}"/>
          </ac:spMkLst>
        </pc:spChg>
        <pc:graphicFrameChg chg="del mod modGraphic">
          <ac:chgData name="Dan Miller" userId="9312318d-6fc1-4aa1-bf63-b61f87e21e71" providerId="ADAL" clId="{44A702C8-22E3-4B13-BFF8-1305ACB016C4}" dt="2020-01-17T03:09:03.031" v="2318" actId="478"/>
          <ac:graphicFrameMkLst>
            <pc:docMk/>
            <pc:sldMk cId="3250481288" sldId="332"/>
            <ac:graphicFrameMk id="6" creationId="{70D770D4-DF7D-4F9F-B764-DCF35D8D068A}"/>
          </ac:graphicFrameMkLst>
        </pc:graphicFrameChg>
        <pc:graphicFrameChg chg="add">
          <ac:chgData name="Dan Miller" userId="9312318d-6fc1-4aa1-bf63-b61f87e21e71" providerId="ADAL" clId="{44A702C8-22E3-4B13-BFF8-1305ACB016C4}" dt="2020-01-17T03:09:37.098" v="2331"/>
          <ac:graphicFrameMkLst>
            <pc:docMk/>
            <pc:sldMk cId="3250481288" sldId="332"/>
            <ac:graphicFrameMk id="9" creationId="{86402E3B-48D9-4662-8379-B79E4AE8C531}"/>
          </ac:graphicFrameMkLst>
        </pc:graphicFrameChg>
      </pc:sldChg>
      <pc:sldChg chg="add del">
        <pc:chgData name="Dan Miller" userId="9312318d-6fc1-4aa1-bf63-b61f87e21e71" providerId="ADAL" clId="{44A702C8-22E3-4B13-BFF8-1305ACB016C4}" dt="2020-01-17T03:07:24.248" v="2286"/>
        <pc:sldMkLst>
          <pc:docMk/>
          <pc:sldMk cId="4147114011" sldId="332"/>
        </pc:sldMkLst>
      </pc:sldChg>
      <pc:sldChg chg="add del">
        <pc:chgData name="Dan Miller" userId="9312318d-6fc1-4aa1-bf63-b61f87e21e71" providerId="ADAL" clId="{44A702C8-22E3-4B13-BFF8-1305ACB016C4}" dt="2020-01-17T03:08:01.126" v="2289"/>
        <pc:sldMkLst>
          <pc:docMk/>
          <pc:sldMk cId="2412878011" sldId="333"/>
        </pc:sldMkLst>
      </pc:sldChg>
      <pc:sldChg chg="modSp add">
        <pc:chgData name="Dan Miller" userId="9312318d-6fc1-4aa1-bf63-b61f87e21e71" providerId="ADAL" clId="{44A702C8-22E3-4B13-BFF8-1305ACB016C4}" dt="2020-01-17T05:12:41.716" v="4114" actId="2165"/>
        <pc:sldMkLst>
          <pc:docMk/>
          <pc:sldMk cId="3678509132" sldId="333"/>
        </pc:sldMkLst>
        <pc:graphicFrameChg chg="mod modGraphic">
          <ac:chgData name="Dan Miller" userId="9312318d-6fc1-4aa1-bf63-b61f87e21e71" providerId="ADAL" clId="{44A702C8-22E3-4B13-BFF8-1305ACB016C4}" dt="2020-01-17T05:12:41.716" v="4114" actId="2165"/>
          <ac:graphicFrameMkLst>
            <pc:docMk/>
            <pc:sldMk cId="3678509132" sldId="333"/>
            <ac:graphicFrameMk id="6" creationId="{70D770D4-DF7D-4F9F-B764-DCF35D8D068A}"/>
          </ac:graphicFrameMkLst>
        </pc:graphicFrameChg>
      </pc:sldChg>
      <pc:sldChg chg="modSp add">
        <pc:chgData name="Dan Miller" userId="9312318d-6fc1-4aa1-bf63-b61f87e21e71" providerId="ADAL" clId="{44A702C8-22E3-4B13-BFF8-1305ACB016C4}" dt="2020-01-22T22:56:48.896" v="11804" actId="1076"/>
        <pc:sldMkLst>
          <pc:docMk/>
          <pc:sldMk cId="2330016934" sldId="334"/>
        </pc:sldMkLst>
        <pc:spChg chg="mod">
          <ac:chgData name="Dan Miller" userId="9312318d-6fc1-4aa1-bf63-b61f87e21e71" providerId="ADAL" clId="{44A702C8-22E3-4B13-BFF8-1305ACB016C4}" dt="2020-01-22T22:56:15.194" v="11798" actId="20577"/>
          <ac:spMkLst>
            <pc:docMk/>
            <pc:sldMk cId="2330016934" sldId="334"/>
            <ac:spMk id="8" creationId="{F5FAA9CF-428C-46C2-89F1-30FBB174100C}"/>
          </ac:spMkLst>
        </pc:spChg>
        <pc:spChg chg="mod">
          <ac:chgData name="Dan Miller" userId="9312318d-6fc1-4aa1-bf63-b61f87e21e71" providerId="ADAL" clId="{44A702C8-22E3-4B13-BFF8-1305ACB016C4}" dt="2020-01-22T22:51:33.763" v="11356" actId="20577"/>
          <ac:spMkLst>
            <pc:docMk/>
            <pc:sldMk cId="2330016934" sldId="334"/>
            <ac:spMk id="16" creationId="{0FD8B14E-7CCF-42C8-9E9F-051852995464}"/>
          </ac:spMkLst>
        </pc:spChg>
        <pc:graphicFrameChg chg="mod modGraphic">
          <ac:chgData name="Dan Miller" userId="9312318d-6fc1-4aa1-bf63-b61f87e21e71" providerId="ADAL" clId="{44A702C8-22E3-4B13-BFF8-1305ACB016C4}" dt="2020-01-22T22:56:48.896" v="11804" actId="1076"/>
          <ac:graphicFrameMkLst>
            <pc:docMk/>
            <pc:sldMk cId="2330016934" sldId="334"/>
            <ac:graphicFrameMk id="9" creationId="{1D7ED855-7CC2-45D1-992C-113D531A679A}"/>
          </ac:graphicFrameMkLst>
        </pc:graphicFrameChg>
      </pc:sldChg>
      <pc:sldChg chg="modSp add del">
        <pc:chgData name="Dan Miller" userId="9312318d-6fc1-4aa1-bf63-b61f87e21e71" providerId="ADAL" clId="{44A702C8-22E3-4B13-BFF8-1305ACB016C4}" dt="2020-01-22T22:49:36.488" v="11349" actId="2696"/>
        <pc:sldMkLst>
          <pc:docMk/>
          <pc:sldMk cId="2821908522" sldId="334"/>
        </pc:sldMkLst>
        <pc:spChg chg="mod">
          <ac:chgData name="Dan Miller" userId="9312318d-6fc1-4aa1-bf63-b61f87e21e71" providerId="ADAL" clId="{44A702C8-22E3-4B13-BFF8-1305ACB016C4}" dt="2020-01-22T22:49:22.598" v="11348" actId="14100"/>
          <ac:spMkLst>
            <pc:docMk/>
            <pc:sldMk cId="2821908522" sldId="334"/>
            <ac:spMk id="8" creationId="{F5FAA9CF-428C-46C2-89F1-30FBB174100C}"/>
          </ac:spMkLst>
        </pc:spChg>
        <pc:spChg chg="mod">
          <ac:chgData name="Dan Miller" userId="9312318d-6fc1-4aa1-bf63-b61f87e21e71" providerId="ADAL" clId="{44A702C8-22E3-4B13-BFF8-1305ACB016C4}" dt="2020-01-22T22:49:10.147" v="11346" actId="20577"/>
          <ac:spMkLst>
            <pc:docMk/>
            <pc:sldMk cId="2821908522" sldId="334"/>
            <ac:spMk id="16" creationId="{0FD8B14E-7CCF-42C8-9E9F-051852995464}"/>
          </ac:spMkLst>
        </pc:spChg>
        <pc:graphicFrameChg chg="mod">
          <ac:chgData name="Dan Miller" userId="9312318d-6fc1-4aa1-bf63-b61f87e21e71" providerId="ADAL" clId="{44A702C8-22E3-4B13-BFF8-1305ACB016C4}" dt="2020-01-22T22:49:17.357" v="11347" actId="1076"/>
          <ac:graphicFrameMkLst>
            <pc:docMk/>
            <pc:sldMk cId="2821908522" sldId="334"/>
            <ac:graphicFrameMk id="7" creationId="{2E5F0B64-DEFC-4509-B9F3-6BC662A4A575}"/>
          </ac:graphicFrameMkLst>
        </pc:graphicFrameChg>
      </pc:sldChg>
      <pc:sldChg chg="addSp delSp modSp add delCm">
        <pc:chgData name="Dan Miller" userId="9312318d-6fc1-4aa1-bf63-b61f87e21e71" providerId="ADAL" clId="{44A702C8-22E3-4B13-BFF8-1305ACB016C4}" dt="2020-01-22T23:27:42.166" v="12763" actId="1076"/>
        <pc:sldMkLst>
          <pc:docMk/>
          <pc:sldMk cId="514392617" sldId="335"/>
        </pc:sldMkLst>
        <pc:spChg chg="mod">
          <ac:chgData name="Dan Miller" userId="9312318d-6fc1-4aa1-bf63-b61f87e21e71" providerId="ADAL" clId="{44A702C8-22E3-4B13-BFF8-1305ACB016C4}" dt="2020-01-22T22:58:10.843" v="11843" actId="20577"/>
          <ac:spMkLst>
            <pc:docMk/>
            <pc:sldMk cId="514392617" sldId="335"/>
            <ac:spMk id="16" creationId="{0FD8B14E-7CCF-42C8-9E9F-051852995464}"/>
          </ac:spMkLst>
        </pc:spChg>
        <pc:spChg chg="mod">
          <ac:chgData name="Dan Miller" userId="9312318d-6fc1-4aa1-bf63-b61f87e21e71" providerId="ADAL" clId="{44A702C8-22E3-4B13-BFF8-1305ACB016C4}" dt="2020-01-22T23:06:19.633" v="12325" actId="20577"/>
          <ac:spMkLst>
            <pc:docMk/>
            <pc:sldMk cId="514392617" sldId="335"/>
            <ac:spMk id="17" creationId="{5AE9912C-98EA-4128-BAF0-91C8BAB6E99F}"/>
          </ac:spMkLst>
        </pc:spChg>
        <pc:graphicFrameChg chg="add del mod modGraphic">
          <ac:chgData name="Dan Miller" userId="9312318d-6fc1-4aa1-bf63-b61f87e21e71" providerId="ADAL" clId="{44A702C8-22E3-4B13-BFF8-1305ACB016C4}" dt="2020-01-22T23:14:13.837" v="12704"/>
          <ac:graphicFrameMkLst>
            <pc:docMk/>
            <pc:sldMk cId="514392617" sldId="335"/>
            <ac:graphicFrameMk id="9" creationId="{C27C46EF-631A-43E2-9949-76D84CAC05CD}"/>
          </ac:graphicFrameMkLst>
        </pc:graphicFrameChg>
        <pc:picChg chg="del">
          <ac:chgData name="Dan Miller" userId="9312318d-6fc1-4aa1-bf63-b61f87e21e71" providerId="ADAL" clId="{44A702C8-22E3-4B13-BFF8-1305ACB016C4}" dt="2020-01-22T22:58:14.044" v="11844" actId="478"/>
          <ac:picMkLst>
            <pc:docMk/>
            <pc:sldMk cId="514392617" sldId="335"/>
            <ac:picMk id="3" creationId="{66560B5D-9270-4901-A88A-3EEA7EE9F8B2}"/>
          </ac:picMkLst>
        </pc:picChg>
        <pc:picChg chg="add mod">
          <ac:chgData name="Dan Miller" userId="9312318d-6fc1-4aa1-bf63-b61f87e21e71" providerId="ADAL" clId="{44A702C8-22E3-4B13-BFF8-1305ACB016C4}" dt="2020-01-22T23:27:42.166" v="12763" actId="1076"/>
          <ac:picMkLst>
            <pc:docMk/>
            <pc:sldMk cId="514392617" sldId="335"/>
            <ac:picMk id="4" creationId="{0A77B7AC-DB65-4E83-A22D-9128E3AD61FB}"/>
          </ac:picMkLst>
        </pc:picChg>
      </pc:sldChg>
      <pc:sldMasterChg chg="delSldLayout">
        <pc:chgData name="Dan Miller" userId="9312318d-6fc1-4aa1-bf63-b61f87e21e71" providerId="ADAL" clId="{44A702C8-22E3-4B13-BFF8-1305ACB016C4}" dt="2020-01-22T23:22:57.078" v="12753" actId="47"/>
        <pc:sldMasterMkLst>
          <pc:docMk/>
          <pc:sldMasterMk cId="0" sldId="2147483678"/>
        </pc:sldMasterMkLst>
        <pc:sldLayoutChg chg="del">
          <pc:chgData name="Dan Miller" userId="9312318d-6fc1-4aa1-bf63-b61f87e21e71" providerId="ADAL" clId="{44A702C8-22E3-4B13-BFF8-1305ACB016C4}" dt="2020-01-22T23:22:57.078" v="12753" actId="47"/>
          <pc:sldLayoutMkLst>
            <pc:docMk/>
            <pc:sldMasterMk cId="0" sldId="2147483678"/>
            <pc:sldLayoutMk cId="0" sldId="2147483651"/>
          </pc:sldLayoutMkLst>
        </pc:sldLayoutChg>
      </pc:sldMasterChg>
      <pc:sldMasterChg chg="del delSldLayout">
        <pc:chgData name="Dan Miller" userId="9312318d-6fc1-4aa1-bf63-b61f87e21e71" providerId="ADAL" clId="{44A702C8-22E3-4B13-BFF8-1305ACB016C4}" dt="2020-01-22T23:22:57.078" v="12753" actId="47"/>
        <pc:sldMasterMkLst>
          <pc:docMk/>
          <pc:sldMasterMk cId="0" sldId="2147483679"/>
        </pc:sldMasterMkLst>
        <pc:sldLayoutChg chg="del">
          <pc:chgData name="Dan Miller" userId="9312318d-6fc1-4aa1-bf63-b61f87e21e71" providerId="ADAL" clId="{44A702C8-22E3-4B13-BFF8-1305ACB016C4}" dt="2020-01-22T23:22:57.078" v="12753" actId="47"/>
          <pc:sldLayoutMkLst>
            <pc:docMk/>
            <pc:sldMasterMk cId="0" sldId="2147483679"/>
            <pc:sldLayoutMk cId="0" sldId="214748366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7"/>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8"/>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9"/>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0"/>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1"/>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2"/>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7"/>
          </pc:sldLayoutMkLst>
        </pc:sldLayoutChg>
      </pc:sldMasterChg>
    </pc:docChg>
  </pc:docChgLst>
  <pc:docChgLst>
    <pc:chgData name="Thomas Sinclair" userId="S::thomass@aie.edu.au::ea7e17c6-715c-40d9-8261-37f47b5b9a01" providerId="AD" clId="Web-{144DB61F-DC1F-FF00-F6EF-9EE9B1A663B9}"/>
    <pc:docChg chg="modSld">
      <pc:chgData name="Thomas Sinclair" userId="S::thomass@aie.edu.au::ea7e17c6-715c-40d9-8261-37f47b5b9a01" providerId="AD" clId="Web-{144DB61F-DC1F-FF00-F6EF-9EE9B1A663B9}" dt="2020-11-30T00:53:18.105" v="4" actId="20577"/>
      <pc:docMkLst>
        <pc:docMk/>
      </pc:docMkLst>
      <pc:sldChg chg="modSp">
        <pc:chgData name="Thomas Sinclair" userId="S::thomass@aie.edu.au::ea7e17c6-715c-40d9-8261-37f47b5b9a01" providerId="AD" clId="Web-{144DB61F-DC1F-FF00-F6EF-9EE9B1A663B9}" dt="2020-11-30T00:53:18.105" v="4" actId="20577"/>
        <pc:sldMkLst>
          <pc:docMk/>
          <pc:sldMk cId="0" sldId="256"/>
        </pc:sldMkLst>
        <pc:spChg chg="mod">
          <ac:chgData name="Thomas Sinclair" userId="S::thomass@aie.edu.au::ea7e17c6-715c-40d9-8261-37f47b5b9a01" providerId="AD" clId="Web-{144DB61F-DC1F-FF00-F6EF-9EE9B1A663B9}" dt="2020-11-30T00:53:18.105" v="4" actId="20577"/>
          <ac:spMkLst>
            <pc:docMk/>
            <pc:sldMk cId="0" sldId="256"/>
            <ac:spMk id="205" creationId="{00000000-0000-0000-0000-000000000000}"/>
          </ac:spMkLst>
        </pc:spChg>
      </pc:sldChg>
    </pc:docChg>
  </pc:docChgLst>
  <pc:docChgLst>
    <pc:chgData name="Dan Miller" userId="9312318d-6fc1-4aa1-bf63-b61f87e21e71" providerId="ADAL" clId="{6B64B176-C03F-4E2C-BC3F-6061E6B33D81}"/>
    <pc:docChg chg="undo custSel addSld delSld modSld">
      <pc:chgData name="Dan Miller" userId="9312318d-6fc1-4aa1-bf63-b61f87e21e71" providerId="ADAL" clId="{6B64B176-C03F-4E2C-BC3F-6061E6B33D81}" dt="2020-11-25T02:54:39.213" v="138" actId="20577"/>
      <pc:docMkLst>
        <pc:docMk/>
      </pc:docMkLst>
      <pc:sldChg chg="delSp modSp add mod">
        <pc:chgData name="Dan Miller" userId="9312318d-6fc1-4aa1-bf63-b61f87e21e71" providerId="ADAL" clId="{6B64B176-C03F-4E2C-BC3F-6061E6B33D81}" dt="2020-11-25T02:54:39.213" v="138" actId="20577"/>
        <pc:sldMkLst>
          <pc:docMk/>
          <pc:sldMk cId="95276764" sldId="279"/>
        </pc:sldMkLst>
        <pc:spChg chg="mod">
          <ac:chgData name="Dan Miller" userId="9312318d-6fc1-4aa1-bf63-b61f87e21e71" providerId="ADAL" clId="{6B64B176-C03F-4E2C-BC3F-6061E6B33D81}" dt="2020-11-25T01:03:37.683" v="24" actId="20577"/>
          <ac:spMkLst>
            <pc:docMk/>
            <pc:sldMk cId="95276764" sldId="279"/>
            <ac:spMk id="372" creationId="{00000000-0000-0000-0000-000000000000}"/>
          </ac:spMkLst>
        </pc:spChg>
        <pc:spChg chg="mod">
          <ac:chgData name="Dan Miller" userId="9312318d-6fc1-4aa1-bf63-b61f87e21e71" providerId="ADAL" clId="{6B64B176-C03F-4E2C-BC3F-6061E6B33D81}" dt="2020-11-25T02:54:39.213" v="138" actId="20577"/>
          <ac:spMkLst>
            <pc:docMk/>
            <pc:sldMk cId="95276764" sldId="279"/>
            <ac:spMk id="373" creationId="{00000000-0000-0000-0000-000000000000}"/>
          </ac:spMkLst>
        </pc:spChg>
        <pc:spChg chg="del">
          <ac:chgData name="Dan Miller" userId="9312318d-6fc1-4aa1-bf63-b61f87e21e71" providerId="ADAL" clId="{6B64B176-C03F-4E2C-BC3F-6061E6B33D81}" dt="2020-11-25T01:03:58.104" v="27" actId="478"/>
          <ac:spMkLst>
            <pc:docMk/>
            <pc:sldMk cId="95276764" sldId="279"/>
            <ac:spMk id="374" creationId="{00000000-0000-0000-0000-000000000000}"/>
          </ac:spMkLst>
        </pc:spChg>
        <pc:spChg chg="del">
          <ac:chgData name="Dan Miller" userId="9312318d-6fc1-4aa1-bf63-b61f87e21e71" providerId="ADAL" clId="{6B64B176-C03F-4E2C-BC3F-6061E6B33D81}" dt="2020-11-25T01:03:57.025" v="26" actId="478"/>
          <ac:spMkLst>
            <pc:docMk/>
            <pc:sldMk cId="95276764" sldId="279"/>
            <ac:spMk id="375" creationId="{00000000-0000-0000-0000-000000000000}"/>
          </ac:spMkLst>
        </pc:spChg>
        <pc:spChg chg="del">
          <ac:chgData name="Dan Miller" userId="9312318d-6fc1-4aa1-bf63-b61f87e21e71" providerId="ADAL" clId="{6B64B176-C03F-4E2C-BC3F-6061E6B33D81}" dt="2020-11-25T01:03:56.413" v="25" actId="478"/>
          <ac:spMkLst>
            <pc:docMk/>
            <pc:sldMk cId="95276764" sldId="279"/>
            <ac:spMk id="377" creationId="{00000000-0000-0000-0000-000000000000}"/>
          </ac:spMkLst>
        </pc:spChg>
      </pc:sldChg>
      <pc:sldChg chg="add del">
        <pc:chgData name="Dan Miller" userId="9312318d-6fc1-4aa1-bf63-b61f87e21e71" providerId="ADAL" clId="{6B64B176-C03F-4E2C-BC3F-6061E6B33D81}" dt="2020-11-25T01:03:27.968" v="2" actId="47"/>
        <pc:sldMkLst>
          <pc:docMk/>
          <pc:sldMk cId="3973395323" sldId="336"/>
        </pc:sldMkLst>
      </pc:sldChg>
    </pc:docChg>
  </pc:docChgLst>
  <pc:docChgLst>
    <pc:chgData name="Dan Miller" userId="9312318d-6fc1-4aa1-bf63-b61f87e21e71" providerId="ADAL" clId="{0D04EEE4-DED7-4422-8E78-C36D65B04B9F}"/>
    <pc:docChg chg="undo custSel addSld delSld modSld sldOrd">
      <pc:chgData name="Dan Miller" userId="9312318d-6fc1-4aa1-bf63-b61f87e21e71" providerId="ADAL" clId="{0D04EEE4-DED7-4422-8E78-C36D65B04B9F}" dt="2019-11-14T01:12:49.331" v="4389" actId="20577"/>
      <pc:docMkLst>
        <pc:docMk/>
      </pc:docMkLst>
      <pc:sldChg chg="modSp">
        <pc:chgData name="Dan Miller" userId="9312318d-6fc1-4aa1-bf63-b61f87e21e71" providerId="ADAL" clId="{0D04EEE4-DED7-4422-8E78-C36D65B04B9F}" dt="2019-11-11T01:13:38.207" v="226" actId="115"/>
        <pc:sldMkLst>
          <pc:docMk/>
          <pc:sldMk cId="1977009700" sldId="281"/>
        </pc:sldMkLst>
        <pc:spChg chg="mod">
          <ac:chgData name="Dan Miller" userId="9312318d-6fc1-4aa1-bf63-b61f87e21e71" providerId="ADAL" clId="{0D04EEE4-DED7-4422-8E78-C36D65B04B9F}" dt="2019-11-11T01:12:56.211" v="194" actId="6549"/>
          <ac:spMkLst>
            <pc:docMk/>
            <pc:sldMk cId="1977009700" sldId="281"/>
            <ac:spMk id="17" creationId="{5AE9912C-98EA-4128-BAF0-91C8BAB6E99F}"/>
          </ac:spMkLst>
        </pc:spChg>
        <pc:graphicFrameChg chg="modGraphic">
          <ac:chgData name="Dan Miller" userId="9312318d-6fc1-4aa1-bf63-b61f87e21e71" providerId="ADAL" clId="{0D04EEE4-DED7-4422-8E78-C36D65B04B9F}" dt="2019-11-11T01:13:38.207" v="226" actId="115"/>
          <ac:graphicFrameMkLst>
            <pc:docMk/>
            <pc:sldMk cId="1977009700" sldId="281"/>
            <ac:graphicFrameMk id="18" creationId="{3AE18A4C-3F4A-4EFD-ADDA-2EC5999EFF8A}"/>
          </ac:graphicFrameMkLst>
        </pc:graphicFrameChg>
      </pc:sldChg>
      <pc:sldChg chg="modSp">
        <pc:chgData name="Dan Miller" userId="9312318d-6fc1-4aa1-bf63-b61f87e21e71" providerId="ADAL" clId="{0D04EEE4-DED7-4422-8E78-C36D65B04B9F}" dt="2019-11-14T01:10:45.574" v="4387"/>
        <pc:sldMkLst>
          <pc:docMk/>
          <pc:sldMk cId="1498135870" sldId="284"/>
        </pc:sldMkLst>
        <pc:spChg chg="mod">
          <ac:chgData name="Dan Miller" userId="9312318d-6fc1-4aa1-bf63-b61f87e21e71" providerId="ADAL" clId="{0D04EEE4-DED7-4422-8E78-C36D65B04B9F}" dt="2019-10-31T23:47:29.311" v="2" actId="20577"/>
          <ac:spMkLst>
            <pc:docMk/>
            <pc:sldMk cId="1498135870" sldId="284"/>
            <ac:spMk id="16" creationId="{0FD8B14E-7CCF-42C8-9E9F-051852995464}"/>
          </ac:spMkLst>
        </pc:spChg>
        <pc:spChg chg="mod">
          <ac:chgData name="Dan Miller" userId="9312318d-6fc1-4aa1-bf63-b61f87e21e71" providerId="ADAL" clId="{0D04EEE4-DED7-4422-8E78-C36D65B04B9F}" dt="2019-11-11T01:20:32.948" v="461" actId="6549"/>
          <ac:spMkLst>
            <pc:docMk/>
            <pc:sldMk cId="1498135870" sldId="284"/>
            <ac:spMk id="17" creationId="{5AE9912C-98EA-4128-BAF0-91C8BAB6E99F}"/>
          </ac:spMkLst>
        </pc:spChg>
        <pc:graphicFrameChg chg="mod modGraphic">
          <ac:chgData name="Dan Miller" userId="9312318d-6fc1-4aa1-bf63-b61f87e21e71" providerId="ADAL" clId="{0D04EEE4-DED7-4422-8E78-C36D65B04B9F}" dt="2019-11-14T01:10:45.574" v="4387"/>
          <ac:graphicFrameMkLst>
            <pc:docMk/>
            <pc:sldMk cId="1498135870" sldId="284"/>
            <ac:graphicFrameMk id="6" creationId="{3B8D5287-B1DE-49B9-900F-32C0A35E8E9A}"/>
          </ac:graphicFrameMkLst>
        </pc:graphicFrameChg>
      </pc:sldChg>
      <pc:sldChg chg="addSp modSp">
        <pc:chgData name="Dan Miller" userId="9312318d-6fc1-4aa1-bf63-b61f87e21e71" providerId="ADAL" clId="{0D04EEE4-DED7-4422-8E78-C36D65B04B9F}" dt="2019-11-11T01:19:05.944" v="449" actId="115"/>
        <pc:sldMkLst>
          <pc:docMk/>
          <pc:sldMk cId="4193857547" sldId="287"/>
        </pc:sldMkLst>
        <pc:spChg chg="add mod">
          <ac:chgData name="Dan Miller" userId="9312318d-6fc1-4aa1-bf63-b61f87e21e71" providerId="ADAL" clId="{0D04EEE4-DED7-4422-8E78-C36D65B04B9F}" dt="2019-11-11T01:19:05.944" v="449" actId="115"/>
          <ac:spMkLst>
            <pc:docMk/>
            <pc:sldMk cId="4193857547" sldId="287"/>
            <ac:spMk id="5" creationId="{3607135F-6414-4B24-92C0-3C4191D456E6}"/>
          </ac:spMkLst>
        </pc:spChg>
        <pc:graphicFrameChg chg="modGraphic">
          <ac:chgData name="Dan Miller" userId="9312318d-6fc1-4aa1-bf63-b61f87e21e71" providerId="ADAL" clId="{0D04EEE4-DED7-4422-8E78-C36D65B04B9F}" dt="2019-11-11T01:18:08.308" v="305" actId="14100"/>
          <ac:graphicFrameMkLst>
            <pc:docMk/>
            <pc:sldMk cId="4193857547" sldId="287"/>
            <ac:graphicFrameMk id="8" creationId="{A9E14BF3-7703-4FBD-81A2-DC58A4223031}"/>
          </ac:graphicFrameMkLst>
        </pc:graphicFrameChg>
      </pc:sldChg>
      <pc:sldChg chg="modSp">
        <pc:chgData name="Dan Miller" userId="9312318d-6fc1-4aa1-bf63-b61f87e21e71" providerId="ADAL" clId="{0D04EEE4-DED7-4422-8E78-C36D65B04B9F}" dt="2019-11-11T01:23:31.284" v="529" actId="20577"/>
        <pc:sldMkLst>
          <pc:docMk/>
          <pc:sldMk cId="1597489820" sldId="288"/>
        </pc:sldMkLst>
        <pc:graphicFrameChg chg="mod modGraphic">
          <ac:chgData name="Dan Miller" userId="9312318d-6fc1-4aa1-bf63-b61f87e21e71" providerId="ADAL" clId="{0D04EEE4-DED7-4422-8E78-C36D65B04B9F}" dt="2019-11-11T01:23:31.284" v="529" actId="20577"/>
          <ac:graphicFrameMkLst>
            <pc:docMk/>
            <pc:sldMk cId="1597489820" sldId="288"/>
            <ac:graphicFrameMk id="6" creationId="{3B8D5287-B1DE-49B9-900F-32C0A35E8E9A}"/>
          </ac:graphicFrameMkLst>
        </pc:graphicFrameChg>
      </pc:sldChg>
      <pc:sldChg chg="modSp">
        <pc:chgData name="Dan Miller" userId="9312318d-6fc1-4aa1-bf63-b61f87e21e71" providerId="ADAL" clId="{0D04EEE4-DED7-4422-8E78-C36D65B04B9F}" dt="2019-11-11T01:23:54.400" v="530" actId="115"/>
        <pc:sldMkLst>
          <pc:docMk/>
          <pc:sldMk cId="631188358" sldId="289"/>
        </pc:sldMkLst>
        <pc:spChg chg="mod">
          <ac:chgData name="Dan Miller" userId="9312318d-6fc1-4aa1-bf63-b61f87e21e71" providerId="ADAL" clId="{0D04EEE4-DED7-4422-8E78-C36D65B04B9F}" dt="2019-11-11T01:23:54.400" v="530" actId="115"/>
          <ac:spMkLst>
            <pc:docMk/>
            <pc:sldMk cId="631188358" sldId="289"/>
            <ac:spMk id="5" creationId="{C4CF0548-8527-4BC7-9003-860F8ACE74ED}"/>
          </ac:spMkLst>
        </pc:spChg>
      </pc:sldChg>
      <pc:sldChg chg="addSp modSp">
        <pc:chgData name="Dan Miller" userId="9312318d-6fc1-4aa1-bf63-b61f87e21e71" providerId="ADAL" clId="{0D04EEE4-DED7-4422-8E78-C36D65B04B9F}" dt="2019-11-11T01:19:40.957" v="455" actId="20577"/>
        <pc:sldMkLst>
          <pc:docMk/>
          <pc:sldMk cId="2602667342" sldId="290"/>
        </pc:sldMkLst>
        <pc:spChg chg="add mod">
          <ac:chgData name="Dan Miller" userId="9312318d-6fc1-4aa1-bf63-b61f87e21e71" providerId="ADAL" clId="{0D04EEE4-DED7-4422-8E78-C36D65B04B9F}" dt="2019-11-11T01:19:40.957" v="455" actId="20577"/>
          <ac:spMkLst>
            <pc:docMk/>
            <pc:sldMk cId="2602667342" sldId="290"/>
            <ac:spMk id="5" creationId="{FBFCD465-166D-406D-8D5E-8BC225B509C5}"/>
          </ac:spMkLst>
        </pc:spChg>
        <pc:graphicFrameChg chg="mod modGraphic">
          <ac:chgData name="Dan Miller" userId="9312318d-6fc1-4aa1-bf63-b61f87e21e71" providerId="ADAL" clId="{0D04EEE4-DED7-4422-8E78-C36D65B04B9F}" dt="2019-11-11T01:19:29.995" v="451" actId="14100"/>
          <ac:graphicFrameMkLst>
            <pc:docMk/>
            <pc:sldMk cId="2602667342" sldId="290"/>
            <ac:graphicFrameMk id="8" creationId="{A9E14BF3-7703-4FBD-81A2-DC58A4223031}"/>
          </ac:graphicFrameMkLst>
        </pc:graphicFrameChg>
      </pc:sldChg>
      <pc:sldChg chg="modSp">
        <pc:chgData name="Dan Miller" userId="9312318d-6fc1-4aa1-bf63-b61f87e21e71" providerId="ADAL" clId="{0D04EEE4-DED7-4422-8E78-C36D65B04B9F}" dt="2019-11-11T01:40:35.983" v="1234" actId="1076"/>
        <pc:sldMkLst>
          <pc:docMk/>
          <pc:sldMk cId="3572984780" sldId="291"/>
        </pc:sldMkLst>
        <pc:spChg chg="mod">
          <ac:chgData name="Dan Miller" userId="9312318d-6fc1-4aa1-bf63-b61f87e21e71" providerId="ADAL" clId="{0D04EEE4-DED7-4422-8E78-C36D65B04B9F}" dt="2019-11-11T01:24:02.983" v="531" actId="115"/>
          <ac:spMkLst>
            <pc:docMk/>
            <pc:sldMk cId="3572984780" sldId="291"/>
            <ac:spMk id="5" creationId="{C4CF0548-8527-4BC7-9003-860F8ACE74ED}"/>
          </ac:spMkLst>
        </pc:spChg>
        <pc:graphicFrameChg chg="mod">
          <ac:chgData name="Dan Miller" userId="9312318d-6fc1-4aa1-bf63-b61f87e21e71" providerId="ADAL" clId="{0D04EEE4-DED7-4422-8E78-C36D65B04B9F}" dt="2019-11-11T01:40:35.983" v="1234" actId="1076"/>
          <ac:graphicFrameMkLst>
            <pc:docMk/>
            <pc:sldMk cId="3572984780" sldId="291"/>
            <ac:graphicFrameMk id="8" creationId="{A9E14BF3-7703-4FBD-81A2-DC58A4223031}"/>
          </ac:graphicFrameMkLst>
        </pc:graphicFrameChg>
      </pc:sldChg>
      <pc:sldChg chg="modSp add ord">
        <pc:chgData name="Dan Miller" userId="9312318d-6fc1-4aa1-bf63-b61f87e21e71" providerId="ADAL" clId="{0D04EEE4-DED7-4422-8E78-C36D65B04B9F}" dt="2019-11-11T02:26:34.822" v="3549" actId="6549"/>
        <pc:sldMkLst>
          <pc:docMk/>
          <pc:sldMk cId="78401371" sldId="292"/>
        </pc:sldMkLst>
        <pc:spChg chg="mod">
          <ac:chgData name="Dan Miller" userId="9312318d-6fc1-4aa1-bf63-b61f87e21e71" providerId="ADAL" clId="{0D04EEE4-DED7-4422-8E78-C36D65B04B9F}" dt="2019-11-11T02:02:16.650" v="2343" actId="20577"/>
          <ac:spMkLst>
            <pc:docMk/>
            <pc:sldMk cId="78401371" sldId="292"/>
            <ac:spMk id="212" creationId="{00000000-0000-0000-0000-000000000000}"/>
          </ac:spMkLst>
        </pc:spChg>
        <pc:spChg chg="mod">
          <ac:chgData name="Dan Miller" userId="9312318d-6fc1-4aa1-bf63-b61f87e21e71" providerId="ADAL" clId="{0D04EEE4-DED7-4422-8E78-C36D65B04B9F}" dt="2019-11-11T02:26:34.822" v="3549" actId="6549"/>
          <ac:spMkLst>
            <pc:docMk/>
            <pc:sldMk cId="78401371" sldId="292"/>
            <ac:spMk id="213" creationId="{00000000-0000-0000-0000-000000000000}"/>
          </ac:spMkLst>
        </pc:spChg>
      </pc:sldChg>
      <pc:sldChg chg="addSp delSp modSp add">
        <pc:chgData name="Dan Miller" userId="9312318d-6fc1-4aa1-bf63-b61f87e21e71" providerId="ADAL" clId="{0D04EEE4-DED7-4422-8E78-C36D65B04B9F}" dt="2019-11-14T01:12:49.331" v="4389" actId="20577"/>
        <pc:sldMkLst>
          <pc:docMk/>
          <pc:sldMk cId="1648205011" sldId="293"/>
        </pc:sldMkLst>
        <pc:spChg chg="mod">
          <ac:chgData name="Dan Miller" userId="9312318d-6fc1-4aa1-bf63-b61f87e21e71" providerId="ADAL" clId="{0D04EEE4-DED7-4422-8E78-C36D65B04B9F}" dt="2019-11-11T01:40:20.334" v="1233" actId="14100"/>
          <ac:spMkLst>
            <pc:docMk/>
            <pc:sldMk cId="1648205011" sldId="293"/>
            <ac:spMk id="5" creationId="{C4CF0548-8527-4BC7-9003-860F8ACE74ED}"/>
          </ac:spMkLst>
        </pc:spChg>
        <pc:spChg chg="mod">
          <ac:chgData name="Dan Miller" userId="9312318d-6fc1-4aa1-bf63-b61f87e21e71" providerId="ADAL" clId="{0D04EEE4-DED7-4422-8E78-C36D65B04B9F}" dt="2019-11-11T01:38:13.978" v="1084" actId="6549"/>
          <ac:spMkLst>
            <pc:docMk/>
            <pc:sldMk cId="1648205011" sldId="293"/>
            <ac:spMk id="16" creationId="{0FD8B14E-7CCF-42C8-9E9F-051852995464}"/>
          </ac:spMkLst>
        </pc:spChg>
        <pc:graphicFrameChg chg="add modGraphic">
          <ac:chgData name="Dan Miller" userId="9312318d-6fc1-4aa1-bf63-b61f87e21e71" providerId="ADAL" clId="{0D04EEE4-DED7-4422-8E78-C36D65B04B9F}" dt="2019-11-14T01:12:49.331" v="4389" actId="20577"/>
          <ac:graphicFrameMkLst>
            <pc:docMk/>
            <pc:sldMk cId="1648205011" sldId="293"/>
            <ac:graphicFrameMk id="6" creationId="{32CEC9DE-2904-40FD-A236-FE66985FD215}"/>
          </ac:graphicFrameMkLst>
        </pc:graphicFrameChg>
        <pc:graphicFrameChg chg="del mod modGraphic">
          <ac:chgData name="Dan Miller" userId="9312318d-6fc1-4aa1-bf63-b61f87e21e71" providerId="ADAL" clId="{0D04EEE4-DED7-4422-8E78-C36D65B04B9F}" dt="2019-11-11T01:41:00.519" v="1236" actId="478"/>
          <ac:graphicFrameMkLst>
            <pc:docMk/>
            <pc:sldMk cId="1648205011" sldId="293"/>
            <ac:graphicFrameMk id="8" creationId="{A9E14BF3-7703-4FBD-81A2-DC58A4223031}"/>
          </ac:graphicFrameMkLst>
        </pc:graphicFrameChg>
      </pc:sldChg>
      <pc:sldChg chg="modSp add del">
        <pc:chgData name="Dan Miller" userId="9312318d-6fc1-4aa1-bf63-b61f87e21e71" providerId="ADAL" clId="{0D04EEE4-DED7-4422-8E78-C36D65B04B9F}" dt="2019-11-11T01:37:02.698" v="1015"/>
        <pc:sldMkLst>
          <pc:docMk/>
          <pc:sldMk cId="3311626169" sldId="293"/>
        </pc:sldMkLst>
        <pc:spChg chg="mod">
          <ac:chgData name="Dan Miller" userId="9312318d-6fc1-4aa1-bf63-b61f87e21e71" providerId="ADAL" clId="{0D04EEE4-DED7-4422-8E78-C36D65B04B9F}" dt="2019-11-11T01:37:02.121" v="1014" actId="20577"/>
          <ac:spMkLst>
            <pc:docMk/>
            <pc:sldMk cId="3311626169" sldId="293"/>
            <ac:spMk id="16" creationId="{0FD8B14E-7CCF-42C8-9E9F-051852995464}"/>
          </ac:spMkLst>
        </pc:spChg>
      </pc:sldChg>
      <pc:sldChg chg="modSp add">
        <pc:chgData name="Dan Miller" userId="9312318d-6fc1-4aa1-bf63-b61f87e21e71" providerId="ADAL" clId="{0D04EEE4-DED7-4422-8E78-C36D65B04B9F}" dt="2019-11-11T02:15:32.070" v="3040" actId="20577"/>
        <pc:sldMkLst>
          <pc:docMk/>
          <pc:sldMk cId="2747496661" sldId="294"/>
        </pc:sldMkLst>
        <pc:spChg chg="mod">
          <ac:chgData name="Dan Miller" userId="9312318d-6fc1-4aa1-bf63-b61f87e21e71" providerId="ADAL" clId="{0D04EEE4-DED7-4422-8E78-C36D65B04B9F}" dt="2019-11-11T01:52:15.870" v="2012" actId="20577"/>
          <ac:spMkLst>
            <pc:docMk/>
            <pc:sldMk cId="2747496661" sldId="294"/>
            <ac:spMk id="16" creationId="{0FD8B14E-7CCF-42C8-9E9F-051852995464}"/>
          </ac:spMkLst>
        </pc:spChg>
        <pc:spChg chg="mod">
          <ac:chgData name="Dan Miller" userId="9312318d-6fc1-4aa1-bf63-b61f87e21e71" providerId="ADAL" clId="{0D04EEE4-DED7-4422-8E78-C36D65B04B9F}" dt="2019-11-11T01:57:47.485" v="2329" actId="114"/>
          <ac:spMkLst>
            <pc:docMk/>
            <pc:sldMk cId="2747496661" sldId="294"/>
            <ac:spMk id="17" creationId="{5AE9912C-98EA-4128-BAF0-91C8BAB6E99F}"/>
          </ac:spMkLst>
        </pc:spChg>
        <pc:graphicFrameChg chg="mod modGraphic">
          <ac:chgData name="Dan Miller" userId="9312318d-6fc1-4aa1-bf63-b61f87e21e71" providerId="ADAL" clId="{0D04EEE4-DED7-4422-8E78-C36D65B04B9F}" dt="2019-11-11T02:15:32.070" v="3040" actId="20577"/>
          <ac:graphicFrameMkLst>
            <pc:docMk/>
            <pc:sldMk cId="2747496661" sldId="294"/>
            <ac:graphicFrameMk id="6" creationId="{3B8D5287-B1DE-49B9-900F-32C0A35E8E9A}"/>
          </ac:graphicFrameMkLst>
        </pc:graphicFrameChg>
      </pc:sldChg>
      <pc:sldChg chg="modSp add ord">
        <pc:chgData name="Dan Miller" userId="9312318d-6fc1-4aa1-bf63-b61f87e21e71" providerId="ADAL" clId="{0D04EEE4-DED7-4422-8E78-C36D65B04B9F}" dt="2019-11-11T02:23:50.083" v="3381" actId="20577"/>
        <pc:sldMkLst>
          <pc:docMk/>
          <pc:sldMk cId="1902455837" sldId="295"/>
        </pc:sldMkLst>
        <pc:spChg chg="mod">
          <ac:chgData name="Dan Miller" userId="9312318d-6fc1-4aa1-bf63-b61f87e21e71" providerId="ADAL" clId="{0D04EEE4-DED7-4422-8E78-C36D65B04B9F}" dt="2019-11-11T02:03:16.289" v="2397" actId="20577"/>
          <ac:spMkLst>
            <pc:docMk/>
            <pc:sldMk cId="1902455837" sldId="295"/>
            <ac:spMk id="212" creationId="{00000000-0000-0000-0000-000000000000}"/>
          </ac:spMkLst>
        </pc:spChg>
        <pc:spChg chg="mod">
          <ac:chgData name="Dan Miller" userId="9312318d-6fc1-4aa1-bf63-b61f87e21e71" providerId="ADAL" clId="{0D04EEE4-DED7-4422-8E78-C36D65B04B9F}" dt="2019-11-11T02:23:50.083" v="3381" actId="20577"/>
          <ac:spMkLst>
            <pc:docMk/>
            <pc:sldMk cId="1902455837" sldId="295"/>
            <ac:spMk id="213" creationId="{00000000-0000-0000-0000-000000000000}"/>
          </ac:spMkLst>
        </pc:spChg>
      </pc:sldChg>
      <pc:sldChg chg="modSp add">
        <pc:chgData name="Dan Miller" userId="9312318d-6fc1-4aa1-bf63-b61f87e21e71" providerId="ADAL" clId="{0D04EEE4-DED7-4422-8E78-C36D65B04B9F}" dt="2019-11-11T02:23:56.890" v="3382"/>
        <pc:sldMkLst>
          <pc:docMk/>
          <pc:sldMk cId="1723508444" sldId="296"/>
        </pc:sldMkLst>
        <pc:spChg chg="mod">
          <ac:chgData name="Dan Miller" userId="9312318d-6fc1-4aa1-bf63-b61f87e21e71" providerId="ADAL" clId="{0D04EEE4-DED7-4422-8E78-C36D65B04B9F}" dt="2019-11-11T02:14:02.521" v="2921" actId="20577"/>
          <ac:spMkLst>
            <pc:docMk/>
            <pc:sldMk cId="1723508444" sldId="296"/>
            <ac:spMk id="16" creationId="{0FD8B14E-7CCF-42C8-9E9F-051852995464}"/>
          </ac:spMkLst>
        </pc:spChg>
        <pc:spChg chg="mod">
          <ac:chgData name="Dan Miller" userId="9312318d-6fc1-4aa1-bf63-b61f87e21e71" providerId="ADAL" clId="{0D04EEE4-DED7-4422-8E78-C36D65B04B9F}" dt="2019-11-11T02:23:56.890" v="3382"/>
          <ac:spMkLst>
            <pc:docMk/>
            <pc:sldMk cId="1723508444" sldId="296"/>
            <ac:spMk id="17" creationId="{5AE9912C-98EA-4128-BAF0-91C8BAB6E99F}"/>
          </ac:spMkLst>
        </pc:spChg>
        <pc:graphicFrameChg chg="mod modGraphic">
          <ac:chgData name="Dan Miller" userId="9312318d-6fc1-4aa1-bf63-b61f87e21e71" providerId="ADAL" clId="{0D04EEE4-DED7-4422-8E78-C36D65B04B9F}" dt="2019-11-11T02:23:31.492" v="3368" actId="1076"/>
          <ac:graphicFrameMkLst>
            <pc:docMk/>
            <pc:sldMk cId="1723508444" sldId="296"/>
            <ac:graphicFrameMk id="6" creationId="{3B8D5287-B1DE-49B9-900F-32C0A35E8E9A}"/>
          </ac:graphicFrameMkLst>
        </pc:graphicFrameChg>
      </pc:sldChg>
      <pc:sldChg chg="delSp modSp add ord">
        <pc:chgData name="Dan Miller" userId="9312318d-6fc1-4aa1-bf63-b61f87e21e71" providerId="ADAL" clId="{0D04EEE4-DED7-4422-8E78-C36D65B04B9F}" dt="2019-11-11T02:31:45.611" v="3888" actId="20577"/>
        <pc:sldMkLst>
          <pc:docMk/>
          <pc:sldMk cId="3757019252" sldId="297"/>
        </pc:sldMkLst>
        <pc:spChg chg="mod">
          <ac:chgData name="Dan Miller" userId="9312318d-6fc1-4aa1-bf63-b61f87e21e71" providerId="ADAL" clId="{0D04EEE4-DED7-4422-8E78-C36D65B04B9F}" dt="2019-11-11T02:27:18.878" v="3577" actId="6549"/>
          <ac:spMkLst>
            <pc:docMk/>
            <pc:sldMk cId="3757019252" sldId="297"/>
            <ac:spMk id="16" creationId="{0FD8B14E-7CCF-42C8-9E9F-051852995464}"/>
          </ac:spMkLst>
        </pc:spChg>
        <pc:spChg chg="mod">
          <ac:chgData name="Dan Miller" userId="9312318d-6fc1-4aa1-bf63-b61f87e21e71" providerId="ADAL" clId="{0D04EEE4-DED7-4422-8E78-C36D65B04B9F}" dt="2019-11-11T02:30:47.998" v="3815" actId="33524"/>
          <ac:spMkLst>
            <pc:docMk/>
            <pc:sldMk cId="3757019252" sldId="297"/>
            <ac:spMk id="17" creationId="{5AE9912C-98EA-4128-BAF0-91C8BAB6E99F}"/>
          </ac:spMkLst>
        </pc:spChg>
        <pc:spChg chg="del">
          <ac:chgData name="Dan Miller" userId="9312318d-6fc1-4aa1-bf63-b61f87e21e71" providerId="ADAL" clId="{0D04EEE4-DED7-4422-8E78-C36D65B04B9F}" dt="2019-11-11T02:28:37.780" v="3754" actId="478"/>
          <ac:spMkLst>
            <pc:docMk/>
            <pc:sldMk cId="3757019252" sldId="297"/>
            <ac:spMk id="19" creationId="{2EF7B2F8-2378-42F1-8952-DD9443D358FE}"/>
          </ac:spMkLst>
        </pc:spChg>
        <pc:graphicFrameChg chg="modGraphic">
          <ac:chgData name="Dan Miller" userId="9312318d-6fc1-4aa1-bf63-b61f87e21e71" providerId="ADAL" clId="{0D04EEE4-DED7-4422-8E78-C36D65B04B9F}" dt="2019-11-11T02:31:45.611" v="3888" actId="20577"/>
          <ac:graphicFrameMkLst>
            <pc:docMk/>
            <pc:sldMk cId="3757019252" sldId="297"/>
            <ac:graphicFrameMk id="18" creationId="{3AE18A4C-3F4A-4EFD-ADDA-2EC5999EFF8A}"/>
          </ac:graphicFrameMkLst>
        </pc:graphicFrameChg>
      </pc:sldChg>
      <pc:sldChg chg="addSp delSp modSp add">
        <pc:chgData name="Dan Miller" userId="9312318d-6fc1-4aa1-bf63-b61f87e21e71" providerId="ADAL" clId="{0D04EEE4-DED7-4422-8E78-C36D65B04B9F}" dt="2019-11-11T02:45:09.407" v="4371" actId="14734"/>
        <pc:sldMkLst>
          <pc:docMk/>
          <pc:sldMk cId="1649032356" sldId="298"/>
        </pc:sldMkLst>
        <pc:spChg chg="mod">
          <ac:chgData name="Dan Miller" userId="9312318d-6fc1-4aa1-bf63-b61f87e21e71" providerId="ADAL" clId="{0D04EEE4-DED7-4422-8E78-C36D65B04B9F}" dt="2019-11-11T02:33:14.683" v="3899" actId="20577"/>
          <ac:spMkLst>
            <pc:docMk/>
            <pc:sldMk cId="1649032356" sldId="298"/>
            <ac:spMk id="16" creationId="{0FD8B14E-7CCF-42C8-9E9F-051852995464}"/>
          </ac:spMkLst>
        </pc:spChg>
        <pc:spChg chg="mod">
          <ac:chgData name="Dan Miller" userId="9312318d-6fc1-4aa1-bf63-b61f87e21e71" providerId="ADAL" clId="{0D04EEE4-DED7-4422-8E78-C36D65B04B9F}" dt="2019-11-11T02:44:21.170" v="4365" actId="20577"/>
          <ac:spMkLst>
            <pc:docMk/>
            <pc:sldMk cId="1649032356" sldId="298"/>
            <ac:spMk id="17" creationId="{5AE9912C-98EA-4128-BAF0-91C8BAB6E99F}"/>
          </ac:spMkLst>
        </pc:spChg>
        <pc:graphicFrameChg chg="add mod modGraphic">
          <ac:chgData name="Dan Miller" userId="9312318d-6fc1-4aa1-bf63-b61f87e21e71" providerId="ADAL" clId="{0D04EEE4-DED7-4422-8E78-C36D65B04B9F}" dt="2019-11-11T02:45:09.407" v="4371" actId="14734"/>
          <ac:graphicFrameMkLst>
            <pc:docMk/>
            <pc:sldMk cId="1649032356" sldId="298"/>
            <ac:graphicFrameMk id="6" creationId="{CB327371-F1FC-499B-A1CE-0A301A3B582D}"/>
          </ac:graphicFrameMkLst>
        </pc:graphicFrameChg>
        <pc:graphicFrameChg chg="del mod modGraphic">
          <ac:chgData name="Dan Miller" userId="9312318d-6fc1-4aa1-bf63-b61f87e21e71" providerId="ADAL" clId="{0D04EEE4-DED7-4422-8E78-C36D65B04B9F}" dt="2019-11-11T02:38:10.005" v="4109" actId="478"/>
          <ac:graphicFrameMkLst>
            <pc:docMk/>
            <pc:sldMk cId="1649032356" sldId="298"/>
            <ac:graphicFrameMk id="18" creationId="{3AE18A4C-3F4A-4EFD-ADDA-2EC5999EFF8A}"/>
          </ac:graphicFrameMkLst>
        </pc:graphicFrameChg>
      </pc:sldChg>
      <pc:sldChg chg="add">
        <pc:chgData name="Dan Miller" userId="9312318d-6fc1-4aa1-bf63-b61f87e21e71" providerId="ADAL" clId="{0D04EEE4-DED7-4422-8E78-C36D65B04B9F}" dt="2019-11-14T01:06:45.585" v="4382"/>
        <pc:sldMkLst>
          <pc:docMk/>
          <pc:sldMk cId="4009357619" sldId="299"/>
        </pc:sldMkLst>
      </pc:sldChg>
      <pc:sldChg chg="add">
        <pc:chgData name="Dan Miller" userId="9312318d-6fc1-4aa1-bf63-b61f87e21e71" providerId="ADAL" clId="{0D04EEE4-DED7-4422-8E78-C36D65B04B9F}" dt="2019-11-14T01:06:45.986" v="4383"/>
        <pc:sldMkLst>
          <pc:docMk/>
          <pc:sldMk cId="926599987" sldId="300"/>
        </pc:sldMkLst>
      </pc:sldChg>
      <pc:sldChg chg="add">
        <pc:chgData name="Dan Miller" userId="9312318d-6fc1-4aa1-bf63-b61f87e21e71" providerId="ADAL" clId="{0D04EEE4-DED7-4422-8E78-C36D65B04B9F}" dt="2019-11-14T01:06:46.248" v="4384"/>
        <pc:sldMkLst>
          <pc:docMk/>
          <pc:sldMk cId="1163065893" sldId="301"/>
        </pc:sldMkLst>
      </pc:sldChg>
      <pc:sldChg chg="add">
        <pc:chgData name="Dan Miller" userId="9312318d-6fc1-4aa1-bf63-b61f87e21e71" providerId="ADAL" clId="{0D04EEE4-DED7-4422-8E78-C36D65B04B9F}" dt="2019-11-14T01:06:46.417" v="4385"/>
        <pc:sldMkLst>
          <pc:docMk/>
          <pc:sldMk cId="823197396" sldId="302"/>
        </pc:sldMkLst>
      </pc:sldChg>
    </pc:docChg>
  </pc:docChgLst>
  <pc:docChgLst>
    <pc:chgData name="Dan Miller" userId="9312318d-6fc1-4aa1-bf63-b61f87e21e71" providerId="ADAL" clId="{A13E6408-514B-432D-A6E6-372E993D554F}"/>
    <pc:docChg chg="undo custSel addSld modSld sldOrd">
      <pc:chgData name="Dan Miller" userId="9312318d-6fc1-4aa1-bf63-b61f87e21e71" providerId="ADAL" clId="{A13E6408-514B-432D-A6E6-372E993D554F}" dt="2019-11-21T06:10:01.763" v="4066" actId="20577"/>
      <pc:docMkLst>
        <pc:docMk/>
      </pc:docMkLst>
      <pc:sldChg chg="addSp delSp modSp">
        <pc:chgData name="Dan Miller" userId="9312318d-6fc1-4aa1-bf63-b61f87e21e71" providerId="ADAL" clId="{A13E6408-514B-432D-A6E6-372E993D554F}" dt="2019-11-21T04:51:37.223" v="3010" actId="1076"/>
        <pc:sldMkLst>
          <pc:docMk/>
          <pc:sldMk cId="0" sldId="257"/>
        </pc:sldMkLst>
        <pc:graphicFrameChg chg="add del mod modGraphic">
          <ac:chgData name="Dan Miller" userId="9312318d-6fc1-4aa1-bf63-b61f87e21e71" providerId="ADAL" clId="{A13E6408-514B-432D-A6E6-372E993D554F}" dt="2019-11-21T04:18:31.183" v="2475" actId="27309"/>
          <ac:graphicFrameMkLst>
            <pc:docMk/>
            <pc:sldMk cId="0" sldId="257"/>
            <ac:graphicFrameMk id="3" creationId="{1773D283-9C6E-4F72-88EE-8B18BE189471}"/>
          </ac:graphicFrameMkLst>
        </pc:graphicFrameChg>
        <pc:picChg chg="add mod">
          <ac:chgData name="Dan Miller" userId="9312318d-6fc1-4aa1-bf63-b61f87e21e71" providerId="ADAL" clId="{A13E6408-514B-432D-A6E6-372E993D554F}" dt="2019-11-21T04:31:52.142" v="2915" actId="1076"/>
          <ac:picMkLst>
            <pc:docMk/>
            <pc:sldMk cId="0" sldId="257"/>
            <ac:picMk id="4" creationId="{B438FEE7-D292-41B8-AED3-0D9AFAE6219F}"/>
          </ac:picMkLst>
        </pc:picChg>
        <pc:picChg chg="add mod">
          <ac:chgData name="Dan Miller" userId="9312318d-6fc1-4aa1-bf63-b61f87e21e71" providerId="ADAL" clId="{A13E6408-514B-432D-A6E6-372E993D554F}" dt="2019-11-21T04:31:54.142" v="2916" actId="1076"/>
          <ac:picMkLst>
            <pc:docMk/>
            <pc:sldMk cId="0" sldId="257"/>
            <ac:picMk id="5" creationId="{489FC6F1-D9EC-408C-9EF2-C6AFEAF0DC2A}"/>
          </ac:picMkLst>
        </pc:picChg>
        <pc:picChg chg="add del mod">
          <ac:chgData name="Dan Miller" userId="9312318d-6fc1-4aa1-bf63-b61f87e21e71" providerId="ADAL" clId="{A13E6408-514B-432D-A6E6-372E993D554F}" dt="2019-11-21T04:33:21.790" v="2923" actId="478"/>
          <ac:picMkLst>
            <pc:docMk/>
            <pc:sldMk cId="0" sldId="257"/>
            <ac:picMk id="8" creationId="{B1FED389-29ED-4621-B9D4-49F1E1A7ACBD}"/>
          </ac:picMkLst>
        </pc:picChg>
        <pc:picChg chg="add mod">
          <ac:chgData name="Dan Miller" userId="9312318d-6fc1-4aa1-bf63-b61f87e21e71" providerId="ADAL" clId="{A13E6408-514B-432D-A6E6-372E993D554F}" dt="2019-11-21T04:33:26.837" v="2925" actId="1076"/>
          <ac:picMkLst>
            <pc:docMk/>
            <pc:sldMk cId="0" sldId="257"/>
            <ac:picMk id="9" creationId="{787B6336-7103-433D-B200-5BB1055B97EB}"/>
          </ac:picMkLst>
        </pc:picChg>
        <pc:picChg chg="add mod">
          <ac:chgData name="Dan Miller" userId="9312318d-6fc1-4aa1-bf63-b61f87e21e71" providerId="ADAL" clId="{A13E6408-514B-432D-A6E6-372E993D554F}" dt="2019-11-21T04:42:34.772" v="3002" actId="1076"/>
          <ac:picMkLst>
            <pc:docMk/>
            <pc:sldMk cId="0" sldId="257"/>
            <ac:picMk id="10" creationId="{6BFBFC68-C2D0-42A6-9484-769A11BD2D86}"/>
          </ac:picMkLst>
        </pc:picChg>
        <pc:picChg chg="add mod">
          <ac:chgData name="Dan Miller" userId="9312318d-6fc1-4aa1-bf63-b61f87e21e71" providerId="ADAL" clId="{A13E6408-514B-432D-A6E6-372E993D554F}" dt="2019-11-21T04:42:55.554" v="3004" actId="1076"/>
          <ac:picMkLst>
            <pc:docMk/>
            <pc:sldMk cId="0" sldId="257"/>
            <ac:picMk id="11" creationId="{DBC9A7DB-CC26-457E-A7B2-9A3CCAA46D9B}"/>
          </ac:picMkLst>
        </pc:picChg>
        <pc:picChg chg="add mod">
          <ac:chgData name="Dan Miller" userId="9312318d-6fc1-4aa1-bf63-b61f87e21e71" providerId="ADAL" clId="{A13E6408-514B-432D-A6E6-372E993D554F}" dt="2019-11-21T04:43:13.057" v="3006" actId="1076"/>
          <ac:picMkLst>
            <pc:docMk/>
            <pc:sldMk cId="0" sldId="257"/>
            <ac:picMk id="12" creationId="{B6086E89-4981-4646-8479-EA40717B99DF}"/>
          </ac:picMkLst>
        </pc:picChg>
        <pc:picChg chg="add mod">
          <ac:chgData name="Dan Miller" userId="9312318d-6fc1-4aa1-bf63-b61f87e21e71" providerId="ADAL" clId="{A13E6408-514B-432D-A6E6-372E993D554F}" dt="2019-11-21T04:43:34.650" v="3008" actId="1076"/>
          <ac:picMkLst>
            <pc:docMk/>
            <pc:sldMk cId="0" sldId="257"/>
            <ac:picMk id="13" creationId="{EE46F8F0-5A4D-4E86-9505-52B333ED84C4}"/>
          </ac:picMkLst>
        </pc:picChg>
        <pc:picChg chg="add mod">
          <ac:chgData name="Dan Miller" userId="9312318d-6fc1-4aa1-bf63-b61f87e21e71" providerId="ADAL" clId="{A13E6408-514B-432D-A6E6-372E993D554F}" dt="2019-11-21T04:51:37.223" v="3010" actId="1076"/>
          <ac:picMkLst>
            <pc:docMk/>
            <pc:sldMk cId="0" sldId="257"/>
            <ac:picMk id="14" creationId="{78379CE0-D4AE-4C11-AA6C-F81EBB647801}"/>
          </ac:picMkLst>
        </pc:picChg>
      </pc:sldChg>
      <pc:sldChg chg="modSp">
        <pc:chgData name="Dan Miller" userId="9312318d-6fc1-4aa1-bf63-b61f87e21e71" providerId="ADAL" clId="{A13E6408-514B-432D-A6E6-372E993D554F}" dt="2019-11-19T05:26:52.179" v="1383"/>
        <pc:sldMkLst>
          <pc:docMk/>
          <pc:sldMk cId="0" sldId="262"/>
        </pc:sldMkLst>
        <pc:graphicFrameChg chg="mod modGraphic">
          <ac:chgData name="Dan Miller" userId="9312318d-6fc1-4aa1-bf63-b61f87e21e71" providerId="ADAL" clId="{A13E6408-514B-432D-A6E6-372E993D554F}" dt="2019-11-19T05:26:52.179" v="1383"/>
          <ac:graphicFrameMkLst>
            <pc:docMk/>
            <pc:sldMk cId="0" sldId="262"/>
            <ac:graphicFrameMk id="246" creationId="{00000000-0000-0000-0000-000000000000}"/>
          </ac:graphicFrameMkLst>
        </pc:graphicFrameChg>
      </pc:sldChg>
      <pc:sldChg chg="addSp delSp modSp">
        <pc:chgData name="Dan Miller" userId="9312318d-6fc1-4aa1-bf63-b61f87e21e71" providerId="ADAL" clId="{A13E6408-514B-432D-A6E6-372E993D554F}" dt="2019-11-21T04:42:10.625" v="3000"/>
        <pc:sldMkLst>
          <pc:docMk/>
          <pc:sldMk cId="1977009700" sldId="281"/>
        </pc:sldMkLst>
        <pc:graphicFrameChg chg="modGraphic">
          <ac:chgData name="Dan Miller" userId="9312318d-6fc1-4aa1-bf63-b61f87e21e71" providerId="ADAL" clId="{A13E6408-514B-432D-A6E6-372E993D554F}" dt="2019-11-19T04:34:23.524" v="195" actId="12"/>
          <ac:graphicFrameMkLst>
            <pc:docMk/>
            <pc:sldMk cId="1977009700" sldId="281"/>
            <ac:graphicFrameMk id="6" creationId="{70D770D4-DF7D-4F9F-B764-DCF35D8D068A}"/>
          </ac:graphicFrameMkLst>
        </pc:graphicFrameChg>
        <pc:picChg chg="add mod">
          <ac:chgData name="Dan Miller" userId="9312318d-6fc1-4aa1-bf63-b61f87e21e71" providerId="ADAL" clId="{A13E6408-514B-432D-A6E6-372E993D554F}" dt="2019-11-21T04:36:09.429" v="2937" actId="1076"/>
          <ac:picMkLst>
            <pc:docMk/>
            <pc:sldMk cId="1977009700" sldId="281"/>
            <ac:picMk id="3" creationId="{66560B5D-9270-4901-A88A-3EEA7EE9F8B2}"/>
          </ac:picMkLst>
        </pc:picChg>
        <pc:picChg chg="add del mod">
          <ac:chgData name="Dan Miller" userId="9312318d-6fc1-4aa1-bf63-b61f87e21e71" providerId="ADAL" clId="{A13E6408-514B-432D-A6E6-372E993D554F}" dt="2019-11-21T04:33:16.647" v="2921" actId="478"/>
          <ac:picMkLst>
            <pc:docMk/>
            <pc:sldMk cId="1977009700" sldId="281"/>
            <ac:picMk id="7" creationId="{858828C6-E2C0-43C5-8E94-7661991394EA}"/>
          </ac:picMkLst>
        </pc:picChg>
        <pc:picChg chg="add del">
          <ac:chgData name="Dan Miller" userId="9312318d-6fc1-4aa1-bf63-b61f87e21e71" providerId="ADAL" clId="{A13E6408-514B-432D-A6E6-372E993D554F}" dt="2019-11-21T04:42:09.779" v="2999" actId="478"/>
          <ac:picMkLst>
            <pc:docMk/>
            <pc:sldMk cId="1977009700" sldId="281"/>
            <ac:picMk id="8" creationId="{ACD6069B-9188-40CC-9055-15C3B22A1506}"/>
          </ac:picMkLst>
        </pc:picChg>
        <pc:picChg chg="add">
          <ac:chgData name="Dan Miller" userId="9312318d-6fc1-4aa1-bf63-b61f87e21e71" providerId="ADAL" clId="{A13E6408-514B-432D-A6E6-372E993D554F}" dt="2019-11-21T04:42:10.625" v="3000"/>
          <ac:picMkLst>
            <pc:docMk/>
            <pc:sldMk cId="1977009700" sldId="281"/>
            <ac:picMk id="9" creationId="{DCEB5D7B-1EEF-488C-AFDB-6E0C37409D0A}"/>
          </ac:picMkLst>
        </pc:picChg>
      </pc:sldChg>
      <pc:sldChg chg="modSp">
        <pc:chgData name="Dan Miller" userId="9312318d-6fc1-4aa1-bf63-b61f87e21e71" providerId="ADAL" clId="{A13E6408-514B-432D-A6E6-372E993D554F}" dt="2019-11-19T04:33:42.564" v="187" actId="12"/>
        <pc:sldMkLst>
          <pc:docMk/>
          <pc:sldMk cId="1723508444" sldId="296"/>
        </pc:sldMkLst>
        <pc:graphicFrameChg chg="modGraphic">
          <ac:chgData name="Dan Miller" userId="9312318d-6fc1-4aa1-bf63-b61f87e21e71" providerId="ADAL" clId="{A13E6408-514B-432D-A6E6-372E993D554F}" dt="2019-11-19T04:33:42.564" v="187" actId="12"/>
          <ac:graphicFrameMkLst>
            <pc:docMk/>
            <pc:sldMk cId="1723508444" sldId="296"/>
            <ac:graphicFrameMk id="6" creationId="{3B8D5287-B1DE-49B9-900F-32C0A35E8E9A}"/>
          </ac:graphicFrameMkLst>
        </pc:graphicFrameChg>
      </pc:sldChg>
      <pc:sldChg chg="ord">
        <pc:chgData name="Dan Miller" userId="9312318d-6fc1-4aa1-bf63-b61f87e21e71" providerId="ADAL" clId="{A13E6408-514B-432D-A6E6-372E993D554F}" dt="2019-11-19T04:25:01.009" v="8"/>
        <pc:sldMkLst>
          <pc:docMk/>
          <pc:sldMk cId="2889772466" sldId="303"/>
        </pc:sldMkLst>
      </pc:sldChg>
      <pc:sldChg chg="modSp">
        <pc:chgData name="Dan Miller" userId="9312318d-6fc1-4aa1-bf63-b61f87e21e71" providerId="ADAL" clId="{A13E6408-514B-432D-A6E6-372E993D554F}" dt="2019-11-19T04:24:55.368" v="7" actId="14100"/>
        <pc:sldMkLst>
          <pc:docMk/>
          <pc:sldMk cId="145261109" sldId="304"/>
        </pc:sldMkLst>
        <pc:spChg chg="mod">
          <ac:chgData name="Dan Miller" userId="9312318d-6fc1-4aa1-bf63-b61f87e21e71" providerId="ADAL" clId="{A13E6408-514B-432D-A6E6-372E993D554F}" dt="2019-11-19T04:24:55.368" v="7" actId="14100"/>
          <ac:spMkLst>
            <pc:docMk/>
            <pc:sldMk cId="145261109" sldId="304"/>
            <ac:spMk id="334" creationId="{00000000-0000-0000-0000-000000000000}"/>
          </ac:spMkLst>
        </pc:spChg>
      </pc:sldChg>
      <pc:sldChg chg="addSp delSp modSp">
        <pc:chgData name="Dan Miller" userId="9312318d-6fc1-4aa1-bf63-b61f87e21e71" providerId="ADAL" clId="{A13E6408-514B-432D-A6E6-372E993D554F}" dt="2019-11-21T04:36:18.852" v="2939"/>
        <pc:sldMkLst>
          <pc:docMk/>
          <pc:sldMk cId="1489219734" sldId="305"/>
        </pc:sldMkLst>
        <pc:graphicFrameChg chg="modGraphic">
          <ac:chgData name="Dan Miller" userId="9312318d-6fc1-4aa1-bf63-b61f87e21e71" providerId="ADAL" clId="{A13E6408-514B-432D-A6E6-372E993D554F}" dt="2019-11-19T04:33:27.326" v="185" actId="12"/>
          <ac:graphicFrameMkLst>
            <pc:docMk/>
            <pc:sldMk cId="1489219734" sldId="305"/>
            <ac:graphicFrameMk id="6" creationId="{70D770D4-DF7D-4F9F-B764-DCF35D8D068A}"/>
          </ac:graphicFrameMkLst>
        </pc:graphicFrameChg>
        <pc:picChg chg="add del mod">
          <ac:chgData name="Dan Miller" userId="9312318d-6fc1-4aa1-bf63-b61f87e21e71" providerId="ADAL" clId="{A13E6408-514B-432D-A6E6-372E993D554F}" dt="2019-11-21T04:36:18.020" v="2938" actId="478"/>
          <ac:picMkLst>
            <pc:docMk/>
            <pc:sldMk cId="1489219734" sldId="305"/>
            <ac:picMk id="5" creationId="{13F1F004-F3CD-4DE2-AE63-A546886EFDC2}"/>
          </ac:picMkLst>
        </pc:picChg>
        <pc:picChg chg="add">
          <ac:chgData name="Dan Miller" userId="9312318d-6fc1-4aa1-bf63-b61f87e21e71" providerId="ADAL" clId="{A13E6408-514B-432D-A6E6-372E993D554F}" dt="2019-11-21T04:36:18.852" v="2939"/>
          <ac:picMkLst>
            <pc:docMk/>
            <pc:sldMk cId="1489219734" sldId="305"/>
            <ac:picMk id="7" creationId="{3249F008-F3C5-42C4-8FBE-CEAE16C012C9}"/>
          </ac:picMkLst>
        </pc:picChg>
      </pc:sldChg>
      <pc:sldChg chg="addSp delSp modSp add">
        <pc:chgData name="Dan Miller" userId="9312318d-6fc1-4aa1-bf63-b61f87e21e71" providerId="ADAL" clId="{A13E6408-514B-432D-A6E6-372E993D554F}" dt="2019-11-21T04:41:30.092" v="2990"/>
        <pc:sldMkLst>
          <pc:docMk/>
          <pc:sldMk cId="1489563582" sldId="306"/>
        </pc:sldMkLst>
        <pc:spChg chg="mod">
          <ac:chgData name="Dan Miller" userId="9312318d-6fc1-4aa1-bf63-b61f87e21e71" providerId="ADAL" clId="{A13E6408-514B-432D-A6E6-372E993D554F}" dt="2019-11-19T05:09:47.807" v="757" actId="6549"/>
          <ac:spMkLst>
            <pc:docMk/>
            <pc:sldMk cId="1489563582" sldId="306"/>
            <ac:spMk id="16" creationId="{0FD8B14E-7CCF-42C8-9E9F-051852995464}"/>
          </ac:spMkLst>
        </pc:spChg>
        <pc:spChg chg="mod">
          <ac:chgData name="Dan Miller" userId="9312318d-6fc1-4aa1-bf63-b61f87e21e71" providerId="ADAL" clId="{A13E6408-514B-432D-A6E6-372E993D554F}" dt="2019-11-19T04:32:54.927" v="181" actId="20577"/>
          <ac:spMkLst>
            <pc:docMk/>
            <pc:sldMk cId="1489563582" sldId="306"/>
            <ac:spMk id="17" creationId="{5AE9912C-98EA-4128-BAF0-91C8BAB6E99F}"/>
          </ac:spMkLst>
        </pc:spChg>
        <pc:graphicFrameChg chg="mod modGraphic">
          <ac:chgData name="Dan Miller" userId="9312318d-6fc1-4aa1-bf63-b61f87e21e71" providerId="ADAL" clId="{A13E6408-514B-432D-A6E6-372E993D554F}" dt="2019-11-19T04:33:18.527" v="183" actId="12"/>
          <ac:graphicFrameMkLst>
            <pc:docMk/>
            <pc:sldMk cId="1489563582" sldId="306"/>
            <ac:graphicFrameMk id="6" creationId="{70D770D4-DF7D-4F9F-B764-DCF35D8D068A}"/>
          </ac:graphicFrameMkLst>
        </pc:graphicFrameChg>
        <pc:picChg chg="mod">
          <ac:chgData name="Dan Miller" userId="9312318d-6fc1-4aa1-bf63-b61f87e21e71" providerId="ADAL" clId="{A13E6408-514B-432D-A6E6-372E993D554F}" dt="2019-11-21T04:38:10.005" v="2957" actId="1076"/>
          <ac:picMkLst>
            <pc:docMk/>
            <pc:sldMk cId="1489563582" sldId="306"/>
            <ac:picMk id="3" creationId="{66560B5D-9270-4901-A88A-3EEA7EE9F8B2}"/>
          </ac:picMkLst>
        </pc:picChg>
        <pc:picChg chg="add del">
          <ac:chgData name="Dan Miller" userId="9312318d-6fc1-4aa1-bf63-b61f87e21e71" providerId="ADAL" clId="{A13E6408-514B-432D-A6E6-372E993D554F}" dt="2019-11-21T04:41:29.268" v="2989" actId="478"/>
          <ac:picMkLst>
            <pc:docMk/>
            <pc:sldMk cId="1489563582" sldId="306"/>
            <ac:picMk id="7" creationId="{E57D276D-8E93-4C0E-A926-F7B65E15C16B}"/>
          </ac:picMkLst>
        </pc:picChg>
        <pc:picChg chg="add">
          <ac:chgData name="Dan Miller" userId="9312318d-6fc1-4aa1-bf63-b61f87e21e71" providerId="ADAL" clId="{A13E6408-514B-432D-A6E6-372E993D554F}" dt="2019-11-21T04:41:30.092" v="2990"/>
          <ac:picMkLst>
            <pc:docMk/>
            <pc:sldMk cId="1489563582" sldId="306"/>
            <ac:picMk id="8" creationId="{B9C5657F-1A8B-40CE-8187-F407F4605106}"/>
          </ac:picMkLst>
        </pc:picChg>
      </pc:sldChg>
      <pc:sldChg chg="addSp delSp modSp add">
        <pc:chgData name="Dan Miller" userId="9312318d-6fc1-4aa1-bf63-b61f87e21e71" providerId="ADAL" clId="{A13E6408-514B-432D-A6E6-372E993D554F}" dt="2019-11-21T04:38:17.269" v="2959"/>
        <pc:sldMkLst>
          <pc:docMk/>
          <pc:sldMk cId="3556703647" sldId="307"/>
        </pc:sldMkLst>
        <pc:spChg chg="add">
          <ac:chgData name="Dan Miller" userId="9312318d-6fc1-4aa1-bf63-b61f87e21e71" providerId="ADAL" clId="{A13E6408-514B-432D-A6E6-372E993D554F}" dt="2019-11-19T04:34:48.016" v="196"/>
          <ac:spMkLst>
            <pc:docMk/>
            <pc:sldMk cId="3556703647" sldId="307"/>
            <ac:spMk id="8" creationId="{F5FAA9CF-428C-46C2-89F1-30FBB174100C}"/>
          </ac:spMkLst>
        </pc:spChg>
        <pc:spChg chg="mod">
          <ac:chgData name="Dan Miller" userId="9312318d-6fc1-4aa1-bf63-b61f87e21e71" providerId="ADAL" clId="{A13E6408-514B-432D-A6E6-372E993D554F}" dt="2019-11-19T05:09:56.237" v="758"/>
          <ac:spMkLst>
            <pc:docMk/>
            <pc:sldMk cId="3556703647" sldId="307"/>
            <ac:spMk id="16" creationId="{0FD8B14E-7CCF-42C8-9E9F-051852995464}"/>
          </ac:spMkLst>
        </pc:spChg>
        <pc:graphicFrameChg chg="mod modGraphic">
          <ac:chgData name="Dan Miller" userId="9312318d-6fc1-4aa1-bf63-b61f87e21e71" providerId="ADAL" clId="{A13E6408-514B-432D-A6E6-372E993D554F}" dt="2019-11-21T03:43:46.017" v="2460" actId="14100"/>
          <ac:graphicFrameMkLst>
            <pc:docMk/>
            <pc:sldMk cId="3556703647" sldId="307"/>
            <ac:graphicFrameMk id="6" creationId="{70D770D4-DF7D-4F9F-B764-DCF35D8D068A}"/>
          </ac:graphicFrameMkLst>
        </pc:graphicFrameChg>
        <pc:picChg chg="del">
          <ac:chgData name="Dan Miller" userId="9312318d-6fc1-4aa1-bf63-b61f87e21e71" providerId="ADAL" clId="{A13E6408-514B-432D-A6E6-372E993D554F}" dt="2019-11-19T04:28:29.647" v="12" actId="478"/>
          <ac:picMkLst>
            <pc:docMk/>
            <pc:sldMk cId="3556703647" sldId="307"/>
            <ac:picMk id="5" creationId="{13F1F004-F3CD-4DE2-AE63-A546886EFDC2}"/>
          </ac:picMkLst>
        </pc:picChg>
        <pc:picChg chg="add del mod">
          <ac:chgData name="Dan Miller" userId="9312318d-6fc1-4aa1-bf63-b61f87e21e71" providerId="ADAL" clId="{A13E6408-514B-432D-A6E6-372E993D554F}" dt="2019-11-19T05:11:37.037" v="761" actId="478"/>
          <ac:picMkLst>
            <pc:docMk/>
            <pc:sldMk cId="3556703647" sldId="307"/>
            <ac:picMk id="7" creationId="{0F52F201-58CA-45AD-9A96-E7ED21B99551}"/>
          </ac:picMkLst>
        </pc:picChg>
        <pc:picChg chg="add">
          <ac:chgData name="Dan Miller" userId="9312318d-6fc1-4aa1-bf63-b61f87e21e71" providerId="ADAL" clId="{A13E6408-514B-432D-A6E6-372E993D554F}" dt="2019-11-21T04:38:17.269" v="2959"/>
          <ac:picMkLst>
            <pc:docMk/>
            <pc:sldMk cId="3556703647" sldId="307"/>
            <ac:picMk id="7" creationId="{4DF78EF6-A00A-4C85-AF9F-197BC736B3A0}"/>
          </ac:picMkLst>
        </pc:picChg>
        <pc:picChg chg="add del">
          <ac:chgData name="Dan Miller" userId="9312318d-6fc1-4aa1-bf63-b61f87e21e71" providerId="ADAL" clId="{A13E6408-514B-432D-A6E6-372E993D554F}" dt="2019-11-21T04:38:16.501" v="2958" actId="478"/>
          <ac:picMkLst>
            <pc:docMk/>
            <pc:sldMk cId="3556703647" sldId="307"/>
            <ac:picMk id="9" creationId="{0197B867-BE57-469D-A3AC-A9F05DD79DF5}"/>
          </ac:picMkLst>
        </pc:picChg>
      </pc:sldChg>
      <pc:sldChg chg="addSp delSp modSp add">
        <pc:chgData name="Dan Miller" userId="9312318d-6fc1-4aa1-bf63-b61f87e21e71" providerId="ADAL" clId="{A13E6408-514B-432D-A6E6-372E993D554F}" dt="2019-11-21T05:25:32.084" v="3408" actId="14734"/>
        <pc:sldMkLst>
          <pc:docMk/>
          <pc:sldMk cId="2987001713" sldId="308"/>
        </pc:sldMkLst>
        <pc:spChg chg="mod">
          <ac:chgData name="Dan Miller" userId="9312318d-6fc1-4aa1-bf63-b61f87e21e71" providerId="ADAL" clId="{A13E6408-514B-432D-A6E6-372E993D554F}" dt="2019-11-21T05:24:41.590" v="3321" actId="20577"/>
          <ac:spMkLst>
            <pc:docMk/>
            <pc:sldMk cId="2987001713" sldId="308"/>
            <ac:spMk id="16" creationId="{0FD8B14E-7CCF-42C8-9E9F-051852995464}"/>
          </ac:spMkLst>
        </pc:spChg>
        <pc:spChg chg="mod">
          <ac:chgData name="Dan Miller" userId="9312318d-6fc1-4aa1-bf63-b61f87e21e71" providerId="ADAL" clId="{A13E6408-514B-432D-A6E6-372E993D554F}" dt="2019-11-21T05:21:48.568" v="3314" actId="20577"/>
          <ac:spMkLst>
            <pc:docMk/>
            <pc:sldMk cId="2987001713" sldId="308"/>
            <ac:spMk id="17" creationId="{5AE9912C-98EA-4128-BAF0-91C8BAB6E99F}"/>
          </ac:spMkLst>
        </pc:spChg>
        <pc:graphicFrameChg chg="mod modGraphic">
          <ac:chgData name="Dan Miller" userId="9312318d-6fc1-4aa1-bf63-b61f87e21e71" providerId="ADAL" clId="{A13E6408-514B-432D-A6E6-372E993D554F}" dt="2019-11-21T05:25:32.084" v="3408" actId="14734"/>
          <ac:graphicFrameMkLst>
            <pc:docMk/>
            <pc:sldMk cId="2987001713" sldId="308"/>
            <ac:graphicFrameMk id="6" creationId="{70D770D4-DF7D-4F9F-B764-DCF35D8D068A}"/>
          </ac:graphicFrameMkLst>
        </pc:graphicFrameChg>
        <pc:graphicFrameChg chg="add del mod modGraphic">
          <ac:chgData name="Dan Miller" userId="9312318d-6fc1-4aa1-bf63-b61f87e21e71" providerId="ADAL" clId="{A13E6408-514B-432D-A6E6-372E993D554F}" dt="2019-11-21T05:20:51.753" v="3282" actId="478"/>
          <ac:graphicFrameMkLst>
            <pc:docMk/>
            <pc:sldMk cId="2987001713" sldId="308"/>
            <ac:graphicFrameMk id="7" creationId="{4860AC10-5BB2-4B7A-BC12-3906DDD6FB56}"/>
          </ac:graphicFrameMkLst>
        </pc:graphicFrameChg>
        <pc:picChg chg="mod">
          <ac:chgData name="Dan Miller" userId="9312318d-6fc1-4aa1-bf63-b61f87e21e71" providerId="ADAL" clId="{A13E6408-514B-432D-A6E6-372E993D554F}" dt="2019-11-21T04:35:34.349" v="2936" actId="1076"/>
          <ac:picMkLst>
            <pc:docMk/>
            <pc:sldMk cId="2987001713" sldId="308"/>
            <ac:picMk id="3" creationId="{66560B5D-9270-4901-A88A-3EEA7EE9F8B2}"/>
          </ac:picMkLst>
        </pc:picChg>
        <pc:picChg chg="add del mod">
          <ac:chgData name="Dan Miller" userId="9312318d-6fc1-4aa1-bf63-b61f87e21e71" providerId="ADAL" clId="{A13E6408-514B-432D-A6E6-372E993D554F}" dt="2019-11-21T04:30:00.879" v="2904" actId="478"/>
          <ac:picMkLst>
            <pc:docMk/>
            <pc:sldMk cId="2987001713" sldId="308"/>
            <ac:picMk id="4" creationId="{B80B7103-41BB-4D81-830F-CA2CB9FAA5B2}"/>
          </ac:picMkLst>
        </pc:picChg>
        <pc:picChg chg="add del mod">
          <ac:chgData name="Dan Miller" userId="9312318d-6fc1-4aa1-bf63-b61f87e21e71" providerId="ADAL" clId="{A13E6408-514B-432D-A6E6-372E993D554F}" dt="2019-11-21T04:41:59.931" v="2997" actId="478"/>
          <ac:picMkLst>
            <pc:docMk/>
            <pc:sldMk cId="2987001713" sldId="308"/>
            <ac:picMk id="8" creationId="{4F1BE269-6D34-46FD-8B13-7734322DC4DC}"/>
          </ac:picMkLst>
        </pc:picChg>
        <pc:picChg chg="add">
          <ac:chgData name="Dan Miller" userId="9312318d-6fc1-4aa1-bf63-b61f87e21e71" providerId="ADAL" clId="{A13E6408-514B-432D-A6E6-372E993D554F}" dt="2019-11-21T04:42:00.759" v="2998"/>
          <ac:picMkLst>
            <pc:docMk/>
            <pc:sldMk cId="2987001713" sldId="308"/>
            <ac:picMk id="12" creationId="{9DBFBC4E-7460-4913-929B-FD0B8131B4C5}"/>
          </ac:picMkLst>
        </pc:picChg>
      </pc:sldChg>
      <pc:sldChg chg="addSp delSp modSp add">
        <pc:chgData name="Dan Miller" userId="9312318d-6fc1-4aa1-bf63-b61f87e21e71" providerId="ADAL" clId="{A13E6408-514B-432D-A6E6-372E993D554F}" dt="2019-11-21T05:24:46.352" v="3322" actId="20577"/>
        <pc:sldMkLst>
          <pc:docMk/>
          <pc:sldMk cId="1432129794" sldId="309"/>
        </pc:sldMkLst>
        <pc:spChg chg="mod">
          <ac:chgData name="Dan Miller" userId="9312318d-6fc1-4aa1-bf63-b61f87e21e71" providerId="ADAL" clId="{A13E6408-514B-432D-A6E6-372E993D554F}" dt="2019-11-19T05:21:42.544" v="1247" actId="14100"/>
          <ac:spMkLst>
            <pc:docMk/>
            <pc:sldMk cId="1432129794" sldId="309"/>
            <ac:spMk id="8" creationId="{F5FAA9CF-428C-46C2-89F1-30FBB174100C}"/>
          </ac:spMkLst>
        </pc:spChg>
        <pc:spChg chg="mod">
          <ac:chgData name="Dan Miller" userId="9312318d-6fc1-4aa1-bf63-b61f87e21e71" providerId="ADAL" clId="{A13E6408-514B-432D-A6E6-372E993D554F}" dt="2019-11-21T05:24:46.352" v="3322" actId="20577"/>
          <ac:spMkLst>
            <pc:docMk/>
            <pc:sldMk cId="1432129794" sldId="309"/>
            <ac:spMk id="16" creationId="{0FD8B14E-7CCF-42C8-9E9F-051852995464}"/>
          </ac:spMkLst>
        </pc:spChg>
        <pc:graphicFrameChg chg="mod modGraphic">
          <ac:chgData name="Dan Miller" userId="9312318d-6fc1-4aa1-bf63-b61f87e21e71" providerId="ADAL" clId="{A13E6408-514B-432D-A6E6-372E993D554F}" dt="2019-11-19T05:56:34.858" v="2318"/>
          <ac:graphicFrameMkLst>
            <pc:docMk/>
            <pc:sldMk cId="1432129794" sldId="309"/>
            <ac:graphicFrameMk id="6" creationId="{70D770D4-DF7D-4F9F-B764-DCF35D8D068A}"/>
          </ac:graphicFrameMkLst>
        </pc:graphicFrameChg>
        <pc:picChg chg="del">
          <ac:chgData name="Dan Miller" userId="9312318d-6fc1-4aa1-bf63-b61f87e21e71" providerId="ADAL" clId="{A13E6408-514B-432D-A6E6-372E993D554F}" dt="2019-11-19T04:37:05.427" v="200" actId="478"/>
          <ac:picMkLst>
            <pc:docMk/>
            <pc:sldMk cId="1432129794" sldId="309"/>
            <ac:picMk id="7" creationId="{0F52F201-58CA-45AD-9A96-E7ED21B99551}"/>
          </ac:picMkLst>
        </pc:picChg>
        <pc:picChg chg="add">
          <ac:chgData name="Dan Miller" userId="9312318d-6fc1-4aa1-bf63-b61f87e21e71" providerId="ADAL" clId="{A13E6408-514B-432D-A6E6-372E993D554F}" dt="2019-11-21T04:36:44.421" v="2943"/>
          <ac:picMkLst>
            <pc:docMk/>
            <pc:sldMk cId="1432129794" sldId="309"/>
            <ac:picMk id="7" creationId="{ACFB46F1-46CD-454B-A38A-4DE8C84B004F}"/>
          </ac:picMkLst>
        </pc:picChg>
        <pc:picChg chg="add del">
          <ac:chgData name="Dan Miller" userId="9312318d-6fc1-4aa1-bf63-b61f87e21e71" providerId="ADAL" clId="{A13E6408-514B-432D-A6E6-372E993D554F}" dt="2019-11-19T04:40:58.362" v="250" actId="478"/>
          <ac:picMkLst>
            <pc:docMk/>
            <pc:sldMk cId="1432129794" sldId="309"/>
            <ac:picMk id="9" creationId="{A30E8212-773F-4E62-9BF2-3D00ACB4853C}"/>
          </ac:picMkLst>
        </pc:picChg>
        <pc:picChg chg="add del mod">
          <ac:chgData name="Dan Miller" userId="9312318d-6fc1-4aa1-bf63-b61f87e21e71" providerId="ADAL" clId="{A13E6408-514B-432D-A6E6-372E993D554F}" dt="2019-11-19T04:52:02.455" v="555" actId="478"/>
          <ac:picMkLst>
            <pc:docMk/>
            <pc:sldMk cId="1432129794" sldId="309"/>
            <ac:picMk id="10" creationId="{FC626628-0816-4298-B58F-75DD785A7619}"/>
          </ac:picMkLst>
        </pc:picChg>
        <pc:picChg chg="add del">
          <ac:chgData name="Dan Miller" userId="9312318d-6fc1-4aa1-bf63-b61f87e21e71" providerId="ADAL" clId="{A13E6408-514B-432D-A6E6-372E993D554F}" dt="2019-11-19T05:08:03.618" v="722" actId="478"/>
          <ac:picMkLst>
            <pc:docMk/>
            <pc:sldMk cId="1432129794" sldId="309"/>
            <ac:picMk id="11" creationId="{EEA6F2E6-5DF4-4461-98DD-0898A413EACB}"/>
          </ac:picMkLst>
        </pc:picChg>
        <pc:picChg chg="add del">
          <ac:chgData name="Dan Miller" userId="9312318d-6fc1-4aa1-bf63-b61f87e21e71" providerId="ADAL" clId="{A13E6408-514B-432D-A6E6-372E993D554F}" dt="2019-11-21T04:36:43.661" v="2942" actId="478"/>
          <ac:picMkLst>
            <pc:docMk/>
            <pc:sldMk cId="1432129794" sldId="309"/>
            <ac:picMk id="12" creationId="{F79DD448-7319-4334-9893-044E78878059}"/>
          </ac:picMkLst>
        </pc:picChg>
      </pc:sldChg>
      <pc:sldChg chg="addSp delSp modSp add">
        <pc:chgData name="Dan Miller" userId="9312318d-6fc1-4aa1-bf63-b61f87e21e71" providerId="ADAL" clId="{A13E6408-514B-432D-A6E6-372E993D554F}" dt="2019-11-21T04:41:38.365" v="2992"/>
        <pc:sldMkLst>
          <pc:docMk/>
          <pc:sldMk cId="3288586547" sldId="310"/>
        </pc:sldMkLst>
        <pc:picChg chg="mod">
          <ac:chgData name="Dan Miller" userId="9312318d-6fc1-4aa1-bf63-b61f87e21e71" providerId="ADAL" clId="{A13E6408-514B-432D-A6E6-372E993D554F}" dt="2019-11-21T04:37:49.245" v="2954" actId="1076"/>
          <ac:picMkLst>
            <pc:docMk/>
            <pc:sldMk cId="3288586547" sldId="310"/>
            <ac:picMk id="3" creationId="{66560B5D-9270-4901-A88A-3EEA7EE9F8B2}"/>
          </ac:picMkLst>
        </pc:picChg>
        <pc:picChg chg="add del">
          <ac:chgData name="Dan Miller" userId="9312318d-6fc1-4aa1-bf63-b61f87e21e71" providerId="ADAL" clId="{A13E6408-514B-432D-A6E6-372E993D554F}" dt="2019-11-21T04:41:37.531" v="2991" actId="478"/>
          <ac:picMkLst>
            <pc:docMk/>
            <pc:sldMk cId="3288586547" sldId="310"/>
            <ac:picMk id="7" creationId="{95AFAA77-BDD6-4ED8-B3E2-F63042BC400A}"/>
          </ac:picMkLst>
        </pc:picChg>
        <pc:picChg chg="add">
          <ac:chgData name="Dan Miller" userId="9312318d-6fc1-4aa1-bf63-b61f87e21e71" providerId="ADAL" clId="{A13E6408-514B-432D-A6E6-372E993D554F}" dt="2019-11-21T04:41:38.365" v="2992"/>
          <ac:picMkLst>
            <pc:docMk/>
            <pc:sldMk cId="3288586547" sldId="310"/>
            <ac:picMk id="8" creationId="{24FFF6F1-6220-4104-BFEC-E5CB5EABD719}"/>
          </ac:picMkLst>
        </pc:picChg>
      </pc:sldChg>
      <pc:sldChg chg="addSp delSp modSp add">
        <pc:chgData name="Dan Miller" userId="9312318d-6fc1-4aa1-bf63-b61f87e21e71" providerId="ADAL" clId="{A13E6408-514B-432D-A6E6-372E993D554F}" dt="2019-11-21T04:37:58.784" v="2956"/>
        <pc:sldMkLst>
          <pc:docMk/>
          <pc:sldMk cId="2613222094" sldId="311"/>
        </pc:sldMkLst>
        <pc:picChg chg="add">
          <ac:chgData name="Dan Miller" userId="9312318d-6fc1-4aa1-bf63-b61f87e21e71" providerId="ADAL" clId="{A13E6408-514B-432D-A6E6-372E993D554F}" dt="2019-11-21T04:37:58.784" v="2956"/>
          <ac:picMkLst>
            <pc:docMk/>
            <pc:sldMk cId="2613222094" sldId="311"/>
            <ac:picMk id="7" creationId="{EC3E1035-3C97-4914-A545-4FF2465B69CF}"/>
          </ac:picMkLst>
        </pc:picChg>
        <pc:picChg chg="del mod">
          <ac:chgData name="Dan Miller" userId="9312318d-6fc1-4aa1-bf63-b61f87e21e71" providerId="ADAL" clId="{A13E6408-514B-432D-A6E6-372E993D554F}" dt="2019-11-21T04:37:58.036" v="2955" actId="478"/>
          <ac:picMkLst>
            <pc:docMk/>
            <pc:sldMk cId="2613222094" sldId="311"/>
            <ac:picMk id="9" creationId="{A30E8212-773F-4E62-9BF2-3D00ACB4853C}"/>
          </ac:picMkLst>
        </pc:picChg>
      </pc:sldChg>
      <pc:sldChg chg="addSp delSp modSp add">
        <pc:chgData name="Dan Miller" userId="9312318d-6fc1-4aa1-bf63-b61f87e21e71" providerId="ADAL" clId="{A13E6408-514B-432D-A6E6-372E993D554F}" dt="2019-11-21T04:41:15.212" v="2986"/>
        <pc:sldMkLst>
          <pc:docMk/>
          <pc:sldMk cId="3767910886" sldId="312"/>
        </pc:sldMkLst>
        <pc:spChg chg="mod">
          <ac:chgData name="Dan Miller" userId="9312318d-6fc1-4aa1-bf63-b61f87e21e71" providerId="ADAL" clId="{A13E6408-514B-432D-A6E6-372E993D554F}" dt="2019-11-19T04:50:15.530" v="542" actId="20577"/>
          <ac:spMkLst>
            <pc:docMk/>
            <pc:sldMk cId="3767910886" sldId="312"/>
            <ac:spMk id="16" creationId="{0FD8B14E-7CCF-42C8-9E9F-051852995464}"/>
          </ac:spMkLst>
        </pc:spChg>
        <pc:picChg chg="del mod">
          <ac:chgData name="Dan Miller" userId="9312318d-6fc1-4aa1-bf63-b61f87e21e71" providerId="ADAL" clId="{A13E6408-514B-432D-A6E6-372E993D554F}" dt="2019-11-19T04:49:41.728" v="489" actId="478"/>
          <ac:picMkLst>
            <pc:docMk/>
            <pc:sldMk cId="3767910886" sldId="312"/>
            <ac:picMk id="3" creationId="{66560B5D-9270-4901-A88A-3EEA7EE9F8B2}"/>
          </ac:picMkLst>
        </pc:picChg>
        <pc:picChg chg="add mod">
          <ac:chgData name="Dan Miller" userId="9312318d-6fc1-4aa1-bf63-b61f87e21e71" providerId="ADAL" clId="{A13E6408-514B-432D-A6E6-372E993D554F}" dt="2019-11-21T04:38:51.477" v="2963" actId="1076"/>
          <ac:picMkLst>
            <pc:docMk/>
            <pc:sldMk cId="3767910886" sldId="312"/>
            <ac:picMk id="7" creationId="{90A763FD-4A44-4624-8C23-F836589D3F0D}"/>
          </ac:picMkLst>
        </pc:picChg>
        <pc:picChg chg="add del">
          <ac:chgData name="Dan Miller" userId="9312318d-6fc1-4aa1-bf63-b61f87e21e71" providerId="ADAL" clId="{A13E6408-514B-432D-A6E6-372E993D554F}" dt="2019-11-21T04:41:14.371" v="2985" actId="478"/>
          <ac:picMkLst>
            <pc:docMk/>
            <pc:sldMk cId="3767910886" sldId="312"/>
            <ac:picMk id="8" creationId="{6C5E68E5-21C8-4A33-8F74-6A1D290D520E}"/>
          </ac:picMkLst>
        </pc:picChg>
        <pc:picChg chg="add">
          <ac:chgData name="Dan Miller" userId="9312318d-6fc1-4aa1-bf63-b61f87e21e71" providerId="ADAL" clId="{A13E6408-514B-432D-A6E6-372E993D554F}" dt="2019-11-21T04:41:15.212" v="2986"/>
          <ac:picMkLst>
            <pc:docMk/>
            <pc:sldMk cId="3767910886" sldId="312"/>
            <ac:picMk id="9" creationId="{F3F529F9-4DA6-4CF5-9C3C-E7E22099CA1F}"/>
          </ac:picMkLst>
        </pc:picChg>
      </pc:sldChg>
      <pc:sldChg chg="addSp delSp modSp add">
        <pc:chgData name="Dan Miller" userId="9312318d-6fc1-4aa1-bf63-b61f87e21e71" providerId="ADAL" clId="{A13E6408-514B-432D-A6E6-372E993D554F}" dt="2019-11-21T04:38:59.599" v="2965"/>
        <pc:sldMkLst>
          <pc:docMk/>
          <pc:sldMk cId="1701085422" sldId="313"/>
        </pc:sldMkLst>
        <pc:spChg chg="mod">
          <ac:chgData name="Dan Miller" userId="9312318d-6fc1-4aa1-bf63-b61f87e21e71" providerId="ADAL" clId="{A13E6408-514B-432D-A6E6-372E993D554F}" dt="2019-11-19T04:50:29.440" v="551" actId="20577"/>
          <ac:spMkLst>
            <pc:docMk/>
            <pc:sldMk cId="1701085422" sldId="313"/>
            <ac:spMk id="16" creationId="{0FD8B14E-7CCF-42C8-9E9F-051852995464}"/>
          </ac:spMkLst>
        </pc:spChg>
        <pc:picChg chg="del">
          <ac:chgData name="Dan Miller" userId="9312318d-6fc1-4aa1-bf63-b61f87e21e71" providerId="ADAL" clId="{A13E6408-514B-432D-A6E6-372E993D554F}" dt="2019-11-19T04:47:47.601" v="448" actId="478"/>
          <ac:picMkLst>
            <pc:docMk/>
            <pc:sldMk cId="1701085422" sldId="313"/>
            <ac:picMk id="7" creationId="{0F52F201-58CA-45AD-9A96-E7ED21B99551}"/>
          </ac:picMkLst>
        </pc:picChg>
        <pc:picChg chg="add">
          <ac:chgData name="Dan Miller" userId="9312318d-6fc1-4aa1-bf63-b61f87e21e71" providerId="ADAL" clId="{A13E6408-514B-432D-A6E6-372E993D554F}" dt="2019-11-21T04:38:59.599" v="2965"/>
          <ac:picMkLst>
            <pc:docMk/>
            <pc:sldMk cId="1701085422" sldId="313"/>
            <ac:picMk id="7" creationId="{1BD11919-CB0A-44D5-9765-89441890B278}"/>
          </ac:picMkLst>
        </pc:picChg>
        <pc:picChg chg="add del mod">
          <ac:chgData name="Dan Miller" userId="9312318d-6fc1-4aa1-bf63-b61f87e21e71" providerId="ADAL" clId="{A13E6408-514B-432D-A6E6-372E993D554F}" dt="2019-11-19T04:57:19.399" v="616" actId="478"/>
          <ac:picMkLst>
            <pc:docMk/>
            <pc:sldMk cId="1701085422" sldId="313"/>
            <ac:picMk id="9" creationId="{0043A41D-ADCA-4536-BB9F-4749EFEF5887}"/>
          </ac:picMkLst>
        </pc:picChg>
        <pc:picChg chg="add del">
          <ac:chgData name="Dan Miller" userId="9312318d-6fc1-4aa1-bf63-b61f87e21e71" providerId="ADAL" clId="{A13E6408-514B-432D-A6E6-372E993D554F}" dt="2019-11-21T04:38:58.782" v="2964" actId="478"/>
          <ac:picMkLst>
            <pc:docMk/>
            <pc:sldMk cId="1701085422" sldId="313"/>
            <ac:picMk id="10" creationId="{5DCFE4FF-2D37-49CB-95EB-18CFAA76B519}"/>
          </ac:picMkLst>
        </pc:picChg>
      </pc:sldChg>
      <pc:sldChg chg="addSp modSp add">
        <pc:chgData name="Dan Miller" userId="9312318d-6fc1-4aa1-bf63-b61f87e21e71" providerId="ADAL" clId="{A13E6408-514B-432D-A6E6-372E993D554F}" dt="2019-11-21T04:40:43.315" v="2978" actId="1076"/>
        <pc:sldMkLst>
          <pc:docMk/>
          <pc:sldMk cId="257061606" sldId="314"/>
        </pc:sldMkLst>
        <pc:picChg chg="mod">
          <ac:chgData name="Dan Miller" userId="9312318d-6fc1-4aa1-bf63-b61f87e21e71" providerId="ADAL" clId="{A13E6408-514B-432D-A6E6-372E993D554F}" dt="2019-11-21T04:40:21.148" v="2975" actId="1076"/>
          <ac:picMkLst>
            <pc:docMk/>
            <pc:sldMk cId="257061606" sldId="314"/>
            <ac:picMk id="3" creationId="{66560B5D-9270-4901-A88A-3EEA7EE9F8B2}"/>
          </ac:picMkLst>
        </pc:picChg>
        <pc:picChg chg="add mod">
          <ac:chgData name="Dan Miller" userId="9312318d-6fc1-4aa1-bf63-b61f87e21e71" providerId="ADAL" clId="{A13E6408-514B-432D-A6E6-372E993D554F}" dt="2019-11-21T04:40:43.315" v="2978" actId="1076"/>
          <ac:picMkLst>
            <pc:docMk/>
            <pc:sldMk cId="257061606" sldId="314"/>
            <ac:picMk id="7" creationId="{3EE38289-86CC-48A2-8FDE-A984CB54B417}"/>
          </ac:picMkLst>
        </pc:picChg>
      </pc:sldChg>
      <pc:sldChg chg="addSp delSp add">
        <pc:chgData name="Dan Miller" userId="9312318d-6fc1-4aa1-bf63-b61f87e21e71" providerId="ADAL" clId="{A13E6408-514B-432D-A6E6-372E993D554F}" dt="2019-11-21T04:40:30.367" v="2977"/>
        <pc:sldMkLst>
          <pc:docMk/>
          <pc:sldMk cId="918821293" sldId="315"/>
        </pc:sldMkLst>
        <pc:picChg chg="add">
          <ac:chgData name="Dan Miller" userId="9312318d-6fc1-4aa1-bf63-b61f87e21e71" providerId="ADAL" clId="{A13E6408-514B-432D-A6E6-372E993D554F}" dt="2019-11-21T04:40:30.367" v="2977"/>
          <ac:picMkLst>
            <pc:docMk/>
            <pc:sldMk cId="918821293" sldId="315"/>
            <ac:picMk id="7" creationId="{00DBA01E-1D46-4F3B-8706-8ED97B588B75}"/>
          </ac:picMkLst>
        </pc:picChg>
        <pc:picChg chg="del">
          <ac:chgData name="Dan Miller" userId="9312318d-6fc1-4aa1-bf63-b61f87e21e71" providerId="ADAL" clId="{A13E6408-514B-432D-A6E6-372E993D554F}" dt="2019-11-21T04:40:29.588" v="2976" actId="478"/>
          <ac:picMkLst>
            <pc:docMk/>
            <pc:sldMk cId="918821293" sldId="315"/>
            <ac:picMk id="9" creationId="{0043A41D-ADCA-4536-BB9F-4749EFEF5887}"/>
          </ac:picMkLst>
        </pc:picChg>
      </pc:sldChg>
      <pc:sldChg chg="addSp delSp modSp add">
        <pc:chgData name="Dan Miller" userId="9312318d-6fc1-4aa1-bf63-b61f87e21e71" providerId="ADAL" clId="{A13E6408-514B-432D-A6E6-372E993D554F}" dt="2019-11-21T06:02:33.389" v="3796" actId="20577"/>
        <pc:sldMkLst>
          <pc:docMk/>
          <pc:sldMk cId="1158235311" sldId="316"/>
        </pc:sldMkLst>
        <pc:spChg chg="mod">
          <ac:chgData name="Dan Miller" userId="9312318d-6fc1-4aa1-bf63-b61f87e21e71" providerId="ADAL" clId="{A13E6408-514B-432D-A6E6-372E993D554F}" dt="2019-11-19T05:47:20.734" v="1834" actId="20577"/>
          <ac:spMkLst>
            <pc:docMk/>
            <pc:sldMk cId="1158235311" sldId="316"/>
            <ac:spMk id="16" creationId="{0FD8B14E-7CCF-42C8-9E9F-051852995464}"/>
          </ac:spMkLst>
        </pc:spChg>
        <pc:spChg chg="mod">
          <ac:chgData name="Dan Miller" userId="9312318d-6fc1-4aa1-bf63-b61f87e21e71" providerId="ADAL" clId="{A13E6408-514B-432D-A6E6-372E993D554F}" dt="2019-11-21T06:02:33.389" v="3796" actId="20577"/>
          <ac:spMkLst>
            <pc:docMk/>
            <pc:sldMk cId="1158235311" sldId="316"/>
            <ac:spMk id="17" creationId="{5AE9912C-98EA-4128-BAF0-91C8BAB6E99F}"/>
          </ac:spMkLst>
        </pc:spChg>
        <pc:graphicFrameChg chg="del">
          <ac:chgData name="Dan Miller" userId="9312318d-6fc1-4aa1-bf63-b61f87e21e71" providerId="ADAL" clId="{A13E6408-514B-432D-A6E6-372E993D554F}" dt="2019-11-19T05:49:22.569" v="1913" actId="478"/>
          <ac:graphicFrameMkLst>
            <pc:docMk/>
            <pc:sldMk cId="1158235311" sldId="316"/>
            <ac:graphicFrameMk id="6" creationId="{70D770D4-DF7D-4F9F-B764-DCF35D8D068A}"/>
          </ac:graphicFrameMkLst>
        </pc:graphicFrameChg>
        <pc:graphicFrameChg chg="add mod modGraphic">
          <ac:chgData name="Dan Miller" userId="9312318d-6fc1-4aa1-bf63-b61f87e21e71" providerId="ADAL" clId="{A13E6408-514B-432D-A6E6-372E993D554F}" dt="2019-11-21T05:49:10.769" v="3718" actId="14734"/>
          <ac:graphicFrameMkLst>
            <pc:docMk/>
            <pc:sldMk cId="1158235311" sldId="316"/>
            <ac:graphicFrameMk id="7" creationId="{E80091F0-C67E-49A2-A4A9-70B5D3E1A22B}"/>
          </ac:graphicFrameMkLst>
        </pc:graphicFrameChg>
        <pc:picChg chg="mod">
          <ac:chgData name="Dan Miller" userId="9312318d-6fc1-4aa1-bf63-b61f87e21e71" providerId="ADAL" clId="{A13E6408-514B-432D-A6E6-372E993D554F}" dt="2019-11-21T04:37:28.437" v="2951" actId="1076"/>
          <ac:picMkLst>
            <pc:docMk/>
            <pc:sldMk cId="1158235311" sldId="316"/>
            <ac:picMk id="3" creationId="{66560B5D-9270-4901-A88A-3EEA7EE9F8B2}"/>
          </ac:picMkLst>
        </pc:picChg>
        <pc:picChg chg="add del">
          <ac:chgData name="Dan Miller" userId="9312318d-6fc1-4aa1-bf63-b61f87e21e71" providerId="ADAL" clId="{A13E6408-514B-432D-A6E6-372E993D554F}" dt="2019-11-21T04:41:45.004" v="2993" actId="478"/>
          <ac:picMkLst>
            <pc:docMk/>
            <pc:sldMk cId="1158235311" sldId="316"/>
            <ac:picMk id="8" creationId="{6AD80836-71E2-414D-8CBA-FB2B7B7795FE}"/>
          </ac:picMkLst>
        </pc:picChg>
        <pc:picChg chg="add">
          <ac:chgData name="Dan Miller" userId="9312318d-6fc1-4aa1-bf63-b61f87e21e71" providerId="ADAL" clId="{A13E6408-514B-432D-A6E6-372E993D554F}" dt="2019-11-21T04:41:45.796" v="2994"/>
          <ac:picMkLst>
            <pc:docMk/>
            <pc:sldMk cId="1158235311" sldId="316"/>
            <ac:picMk id="9" creationId="{72402533-E4FA-48BD-8152-10AA87723AC6}"/>
          </ac:picMkLst>
        </pc:picChg>
      </pc:sldChg>
      <pc:sldChg chg="addSp delSp modSp add">
        <pc:chgData name="Dan Miller" userId="9312318d-6fc1-4aa1-bf63-b61f87e21e71" providerId="ADAL" clId="{A13E6408-514B-432D-A6E6-372E993D554F}" dt="2019-11-21T06:10:01.763" v="4066" actId="20577"/>
        <pc:sldMkLst>
          <pc:docMk/>
          <pc:sldMk cId="1766053247" sldId="317"/>
        </pc:sldMkLst>
        <pc:spChg chg="add del">
          <ac:chgData name="Dan Miller" userId="9312318d-6fc1-4aa1-bf63-b61f87e21e71" providerId="ADAL" clId="{A13E6408-514B-432D-A6E6-372E993D554F}" dt="2019-11-19T05:50:14.514" v="1921"/>
          <ac:spMkLst>
            <pc:docMk/>
            <pc:sldMk cId="1766053247" sldId="317"/>
            <ac:spMk id="2" creationId="{F1D1DD8C-4C06-44CC-B06E-C4C26A8E4F92}"/>
          </ac:spMkLst>
        </pc:spChg>
        <pc:spChg chg="mod">
          <ac:chgData name="Dan Miller" userId="9312318d-6fc1-4aa1-bf63-b61f87e21e71" providerId="ADAL" clId="{A13E6408-514B-432D-A6E6-372E993D554F}" dt="2019-11-21T06:09:09.455" v="4016" actId="313"/>
          <ac:spMkLst>
            <pc:docMk/>
            <pc:sldMk cId="1766053247" sldId="317"/>
            <ac:spMk id="8" creationId="{F5FAA9CF-428C-46C2-89F1-30FBB174100C}"/>
          </ac:spMkLst>
        </pc:spChg>
        <pc:spChg chg="mod">
          <ac:chgData name="Dan Miller" userId="9312318d-6fc1-4aa1-bf63-b61f87e21e71" providerId="ADAL" clId="{A13E6408-514B-432D-A6E6-372E993D554F}" dt="2019-11-19T05:47:36.873" v="1836" actId="20577"/>
          <ac:spMkLst>
            <pc:docMk/>
            <pc:sldMk cId="1766053247" sldId="317"/>
            <ac:spMk id="16" creationId="{0FD8B14E-7CCF-42C8-9E9F-051852995464}"/>
          </ac:spMkLst>
        </pc:spChg>
        <pc:graphicFrameChg chg="del">
          <ac:chgData name="Dan Miller" userId="9312318d-6fc1-4aa1-bf63-b61f87e21e71" providerId="ADAL" clId="{A13E6408-514B-432D-A6E6-372E993D554F}" dt="2019-11-19T05:50:11.614" v="1919" actId="478"/>
          <ac:graphicFrameMkLst>
            <pc:docMk/>
            <pc:sldMk cId="1766053247" sldId="317"/>
            <ac:graphicFrameMk id="6" creationId="{70D770D4-DF7D-4F9F-B764-DCF35D8D068A}"/>
          </ac:graphicFrameMkLst>
        </pc:graphicFrameChg>
        <pc:graphicFrameChg chg="add del">
          <ac:chgData name="Dan Miller" userId="9312318d-6fc1-4aa1-bf63-b61f87e21e71" providerId="ADAL" clId="{A13E6408-514B-432D-A6E6-372E993D554F}" dt="2019-11-19T05:52:27.934" v="2052" actId="478"/>
          <ac:graphicFrameMkLst>
            <pc:docMk/>
            <pc:sldMk cId="1766053247" sldId="317"/>
            <ac:graphicFrameMk id="9" creationId="{4650B4C9-1BD7-457A-A45E-CC60CF0EA41B}"/>
          </ac:graphicFrameMkLst>
        </pc:graphicFrameChg>
        <pc:graphicFrameChg chg="add mod modGraphic">
          <ac:chgData name="Dan Miller" userId="9312318d-6fc1-4aa1-bf63-b61f87e21e71" providerId="ADAL" clId="{A13E6408-514B-432D-A6E6-372E993D554F}" dt="2019-11-21T06:10:01.763" v="4066" actId="20577"/>
          <ac:graphicFrameMkLst>
            <pc:docMk/>
            <pc:sldMk cId="1766053247" sldId="317"/>
            <ac:graphicFrameMk id="11" creationId="{694FAF08-B70D-4F1C-94DF-21F383BDEE7A}"/>
          </ac:graphicFrameMkLst>
        </pc:graphicFrameChg>
        <pc:picChg chg="add">
          <ac:chgData name="Dan Miller" userId="9312318d-6fc1-4aa1-bf63-b61f87e21e71" providerId="ADAL" clId="{A13E6408-514B-432D-A6E6-372E993D554F}" dt="2019-11-21T04:37:37.280" v="2953"/>
          <ac:picMkLst>
            <pc:docMk/>
            <pc:sldMk cId="1766053247" sldId="317"/>
            <ac:picMk id="7" creationId="{74B4B2E7-E15E-4A2A-A691-9A5A4611217B}"/>
          </ac:picMkLst>
        </pc:picChg>
        <pc:picChg chg="del">
          <ac:chgData name="Dan Miller" userId="9312318d-6fc1-4aa1-bf63-b61f87e21e71" providerId="ADAL" clId="{A13E6408-514B-432D-A6E6-372E993D554F}" dt="2019-11-21T04:37:36.534" v="2952" actId="478"/>
          <ac:picMkLst>
            <pc:docMk/>
            <pc:sldMk cId="1766053247" sldId="317"/>
            <ac:picMk id="10" creationId="{FC626628-0816-4298-B58F-75DD785A7619}"/>
          </ac:picMkLst>
        </pc:picChg>
      </pc:sldChg>
      <pc:sldChg chg="addSp delSp modSp add">
        <pc:chgData name="Dan Miller" userId="9312318d-6fc1-4aa1-bf63-b61f87e21e71" providerId="ADAL" clId="{A13E6408-514B-432D-A6E6-372E993D554F}" dt="2019-11-21T04:41:08.693" v="2984"/>
        <pc:sldMkLst>
          <pc:docMk/>
          <pc:sldMk cId="2572895293" sldId="318"/>
        </pc:sldMkLst>
        <pc:spChg chg="mod">
          <ac:chgData name="Dan Miller" userId="9312318d-6fc1-4aa1-bf63-b61f87e21e71" providerId="ADAL" clId="{A13E6408-514B-432D-A6E6-372E993D554F}" dt="2019-11-19T04:55:03.472" v="592" actId="20577"/>
          <ac:spMkLst>
            <pc:docMk/>
            <pc:sldMk cId="2572895293" sldId="318"/>
            <ac:spMk id="16" creationId="{0FD8B14E-7CCF-42C8-9E9F-051852995464}"/>
          </ac:spMkLst>
        </pc:spChg>
        <pc:picChg chg="mod">
          <ac:chgData name="Dan Miller" userId="9312318d-6fc1-4aa1-bf63-b61f87e21e71" providerId="ADAL" clId="{A13E6408-514B-432D-A6E6-372E993D554F}" dt="2019-11-21T04:39:11.621" v="2966" actId="1076"/>
          <ac:picMkLst>
            <pc:docMk/>
            <pc:sldMk cId="2572895293" sldId="318"/>
            <ac:picMk id="7" creationId="{90A763FD-4A44-4624-8C23-F836589D3F0D}"/>
          </ac:picMkLst>
        </pc:picChg>
        <pc:picChg chg="add del">
          <ac:chgData name="Dan Miller" userId="9312318d-6fc1-4aa1-bf63-b61f87e21e71" providerId="ADAL" clId="{A13E6408-514B-432D-A6E6-372E993D554F}" dt="2019-11-21T04:41:07.899" v="2983" actId="478"/>
          <ac:picMkLst>
            <pc:docMk/>
            <pc:sldMk cId="2572895293" sldId="318"/>
            <ac:picMk id="8" creationId="{2752EA6A-4E78-464B-B19F-624AD3CA8378}"/>
          </ac:picMkLst>
        </pc:picChg>
        <pc:picChg chg="add">
          <ac:chgData name="Dan Miller" userId="9312318d-6fc1-4aa1-bf63-b61f87e21e71" providerId="ADAL" clId="{A13E6408-514B-432D-A6E6-372E993D554F}" dt="2019-11-21T04:41:08.693" v="2984"/>
          <ac:picMkLst>
            <pc:docMk/>
            <pc:sldMk cId="2572895293" sldId="318"/>
            <ac:picMk id="9" creationId="{6089EEF4-99D8-493D-8518-D7C9566E003B}"/>
          </ac:picMkLst>
        </pc:picChg>
      </pc:sldChg>
      <pc:sldChg chg="addSp delSp modSp add">
        <pc:chgData name="Dan Miller" userId="9312318d-6fc1-4aa1-bf63-b61f87e21e71" providerId="ADAL" clId="{A13E6408-514B-432D-A6E6-372E993D554F}" dt="2019-11-21T04:39:25.227" v="2968"/>
        <pc:sldMkLst>
          <pc:docMk/>
          <pc:sldMk cId="3443454182" sldId="319"/>
        </pc:sldMkLst>
        <pc:spChg chg="mod">
          <ac:chgData name="Dan Miller" userId="9312318d-6fc1-4aa1-bf63-b61f87e21e71" providerId="ADAL" clId="{A13E6408-514B-432D-A6E6-372E993D554F}" dt="2019-11-19T04:55:24.916" v="609" actId="20577"/>
          <ac:spMkLst>
            <pc:docMk/>
            <pc:sldMk cId="3443454182" sldId="319"/>
            <ac:spMk id="16" creationId="{0FD8B14E-7CCF-42C8-9E9F-051852995464}"/>
          </ac:spMkLst>
        </pc:spChg>
        <pc:picChg chg="add del">
          <ac:chgData name="Dan Miller" userId="9312318d-6fc1-4aa1-bf63-b61f87e21e71" providerId="ADAL" clId="{A13E6408-514B-432D-A6E6-372E993D554F}" dt="2019-11-21T04:39:24.491" v="2967" actId="478"/>
          <ac:picMkLst>
            <pc:docMk/>
            <pc:sldMk cId="3443454182" sldId="319"/>
            <ac:picMk id="7" creationId="{7B258A1A-8A7F-4205-BCE2-224AB98450B5}"/>
          </ac:picMkLst>
        </pc:picChg>
        <pc:picChg chg="del">
          <ac:chgData name="Dan Miller" userId="9312318d-6fc1-4aa1-bf63-b61f87e21e71" providerId="ADAL" clId="{A13E6408-514B-432D-A6E6-372E993D554F}" dt="2019-11-19T04:56:44.230" v="612" actId="478"/>
          <ac:picMkLst>
            <pc:docMk/>
            <pc:sldMk cId="3443454182" sldId="319"/>
            <ac:picMk id="9" creationId="{0043A41D-ADCA-4536-BB9F-4749EFEF5887}"/>
          </ac:picMkLst>
        </pc:picChg>
        <pc:picChg chg="add">
          <ac:chgData name="Dan Miller" userId="9312318d-6fc1-4aa1-bf63-b61f87e21e71" providerId="ADAL" clId="{A13E6408-514B-432D-A6E6-372E993D554F}" dt="2019-11-21T04:39:25.227" v="2968"/>
          <ac:picMkLst>
            <pc:docMk/>
            <pc:sldMk cId="3443454182" sldId="319"/>
            <ac:picMk id="9" creationId="{6C5B142B-616C-4DB6-82DA-56C114235538}"/>
          </ac:picMkLst>
        </pc:picChg>
      </pc:sldChg>
      <pc:sldChg chg="addSp delSp modSp add">
        <pc:chgData name="Dan Miller" userId="9312318d-6fc1-4aa1-bf63-b61f87e21e71" providerId="ADAL" clId="{A13E6408-514B-432D-A6E6-372E993D554F}" dt="2019-11-21T04:41:03.361" v="2982"/>
        <pc:sldMkLst>
          <pc:docMk/>
          <pc:sldMk cId="3193875165" sldId="320"/>
        </pc:sldMkLst>
        <pc:spChg chg="mod">
          <ac:chgData name="Dan Miller" userId="9312318d-6fc1-4aa1-bf63-b61f87e21e71" providerId="ADAL" clId="{A13E6408-514B-432D-A6E6-372E993D554F}" dt="2019-11-19T04:58:03.775" v="638" actId="20577"/>
          <ac:spMkLst>
            <pc:docMk/>
            <pc:sldMk cId="3193875165" sldId="320"/>
            <ac:spMk id="16" creationId="{0FD8B14E-7CCF-42C8-9E9F-051852995464}"/>
          </ac:spMkLst>
        </pc:spChg>
        <pc:picChg chg="mod">
          <ac:chgData name="Dan Miller" userId="9312318d-6fc1-4aa1-bf63-b61f87e21e71" providerId="ADAL" clId="{A13E6408-514B-432D-A6E6-372E993D554F}" dt="2019-11-21T04:39:37.012" v="2969" actId="1076"/>
          <ac:picMkLst>
            <pc:docMk/>
            <pc:sldMk cId="3193875165" sldId="320"/>
            <ac:picMk id="7" creationId="{90A763FD-4A44-4624-8C23-F836589D3F0D}"/>
          </ac:picMkLst>
        </pc:picChg>
        <pc:picChg chg="add del">
          <ac:chgData name="Dan Miller" userId="9312318d-6fc1-4aa1-bf63-b61f87e21e71" providerId="ADAL" clId="{A13E6408-514B-432D-A6E6-372E993D554F}" dt="2019-11-21T04:41:02.419" v="2981" actId="478"/>
          <ac:picMkLst>
            <pc:docMk/>
            <pc:sldMk cId="3193875165" sldId="320"/>
            <ac:picMk id="8" creationId="{7E00593D-11A5-40B9-813D-862E01089041}"/>
          </ac:picMkLst>
        </pc:picChg>
        <pc:picChg chg="add">
          <ac:chgData name="Dan Miller" userId="9312318d-6fc1-4aa1-bf63-b61f87e21e71" providerId="ADAL" clId="{A13E6408-514B-432D-A6E6-372E993D554F}" dt="2019-11-21T04:41:03.361" v="2982"/>
          <ac:picMkLst>
            <pc:docMk/>
            <pc:sldMk cId="3193875165" sldId="320"/>
            <ac:picMk id="9" creationId="{DF60FE3B-AEA0-420D-8757-8BDB2CB7475F}"/>
          </ac:picMkLst>
        </pc:picChg>
      </pc:sldChg>
      <pc:sldChg chg="addSp delSp modSp add">
        <pc:chgData name="Dan Miller" userId="9312318d-6fc1-4aa1-bf63-b61f87e21e71" providerId="ADAL" clId="{A13E6408-514B-432D-A6E6-372E993D554F}" dt="2019-11-21T04:39:47.160" v="2971"/>
        <pc:sldMkLst>
          <pc:docMk/>
          <pc:sldMk cId="3438693093" sldId="321"/>
        </pc:sldMkLst>
        <pc:spChg chg="mod">
          <ac:chgData name="Dan Miller" userId="9312318d-6fc1-4aa1-bf63-b61f87e21e71" providerId="ADAL" clId="{A13E6408-514B-432D-A6E6-372E993D554F}" dt="2019-11-19T04:58:16.568" v="639"/>
          <ac:spMkLst>
            <pc:docMk/>
            <pc:sldMk cId="3438693093" sldId="321"/>
            <ac:spMk id="16" creationId="{0FD8B14E-7CCF-42C8-9E9F-051852995464}"/>
          </ac:spMkLst>
        </pc:spChg>
        <pc:graphicFrameChg chg="modGraphic">
          <ac:chgData name="Dan Miller" userId="9312318d-6fc1-4aa1-bf63-b61f87e21e71" providerId="ADAL" clId="{A13E6408-514B-432D-A6E6-372E993D554F}" dt="2019-11-21T03:44:38.456" v="2462" actId="14100"/>
          <ac:graphicFrameMkLst>
            <pc:docMk/>
            <pc:sldMk cId="3438693093" sldId="321"/>
            <ac:graphicFrameMk id="6" creationId="{70D770D4-DF7D-4F9F-B764-DCF35D8D068A}"/>
          </ac:graphicFrameMkLst>
        </pc:graphicFrameChg>
        <pc:picChg chg="add">
          <ac:chgData name="Dan Miller" userId="9312318d-6fc1-4aa1-bf63-b61f87e21e71" providerId="ADAL" clId="{A13E6408-514B-432D-A6E6-372E993D554F}" dt="2019-11-21T04:39:47.160" v="2971"/>
          <ac:picMkLst>
            <pc:docMk/>
            <pc:sldMk cId="3438693093" sldId="321"/>
            <ac:picMk id="7" creationId="{224AB57C-E068-4E14-A397-DAF799252B91}"/>
          </ac:picMkLst>
        </pc:picChg>
        <pc:picChg chg="del">
          <ac:chgData name="Dan Miller" userId="9312318d-6fc1-4aa1-bf63-b61f87e21e71" providerId="ADAL" clId="{A13E6408-514B-432D-A6E6-372E993D554F}" dt="2019-11-19T04:59:39.895" v="642" actId="478"/>
          <ac:picMkLst>
            <pc:docMk/>
            <pc:sldMk cId="3438693093" sldId="321"/>
            <ac:picMk id="7" creationId="{7B258A1A-8A7F-4205-BCE2-224AB98450B5}"/>
          </ac:picMkLst>
        </pc:picChg>
        <pc:picChg chg="add del">
          <ac:chgData name="Dan Miller" userId="9312318d-6fc1-4aa1-bf63-b61f87e21e71" providerId="ADAL" clId="{A13E6408-514B-432D-A6E6-372E993D554F}" dt="2019-11-21T04:39:46.411" v="2970" actId="478"/>
          <ac:picMkLst>
            <pc:docMk/>
            <pc:sldMk cId="3438693093" sldId="321"/>
            <ac:picMk id="9" creationId="{A73D5752-AF29-46CB-A269-AFA25164CD52}"/>
          </ac:picMkLst>
        </pc:picChg>
      </pc:sldChg>
      <pc:sldChg chg="addSp delSp modSp add">
        <pc:chgData name="Dan Miller" userId="9312318d-6fc1-4aa1-bf63-b61f87e21e71" providerId="ADAL" clId="{A13E6408-514B-432D-A6E6-372E993D554F}" dt="2019-11-21T04:40:51.713" v="2980"/>
        <pc:sldMkLst>
          <pc:docMk/>
          <pc:sldMk cId="3523741602" sldId="322"/>
        </pc:sldMkLst>
        <pc:spChg chg="mod">
          <ac:chgData name="Dan Miller" userId="9312318d-6fc1-4aa1-bf63-b61f87e21e71" providerId="ADAL" clId="{A13E6408-514B-432D-A6E6-372E993D554F}" dt="2019-11-19T05:01:36.113" v="677" actId="20577"/>
          <ac:spMkLst>
            <pc:docMk/>
            <pc:sldMk cId="3523741602" sldId="322"/>
            <ac:spMk id="16" creationId="{0FD8B14E-7CCF-42C8-9E9F-051852995464}"/>
          </ac:spMkLst>
        </pc:spChg>
        <pc:picChg chg="mod">
          <ac:chgData name="Dan Miller" userId="9312318d-6fc1-4aa1-bf63-b61f87e21e71" providerId="ADAL" clId="{A13E6408-514B-432D-A6E6-372E993D554F}" dt="2019-11-21T04:39:55.756" v="2972" actId="1076"/>
          <ac:picMkLst>
            <pc:docMk/>
            <pc:sldMk cId="3523741602" sldId="322"/>
            <ac:picMk id="7" creationId="{90A763FD-4A44-4624-8C23-F836589D3F0D}"/>
          </ac:picMkLst>
        </pc:picChg>
        <pc:picChg chg="add del">
          <ac:chgData name="Dan Miller" userId="9312318d-6fc1-4aa1-bf63-b61f87e21e71" providerId="ADAL" clId="{A13E6408-514B-432D-A6E6-372E993D554F}" dt="2019-11-21T04:40:50.834" v="2979" actId="478"/>
          <ac:picMkLst>
            <pc:docMk/>
            <pc:sldMk cId="3523741602" sldId="322"/>
            <ac:picMk id="8" creationId="{DA156046-418E-4C60-9FE3-2BE7FA2A4416}"/>
          </ac:picMkLst>
        </pc:picChg>
        <pc:picChg chg="add">
          <ac:chgData name="Dan Miller" userId="9312318d-6fc1-4aa1-bf63-b61f87e21e71" providerId="ADAL" clId="{A13E6408-514B-432D-A6E6-372E993D554F}" dt="2019-11-21T04:40:51.713" v="2980"/>
          <ac:picMkLst>
            <pc:docMk/>
            <pc:sldMk cId="3523741602" sldId="322"/>
            <ac:picMk id="9" creationId="{D26C1331-E9E3-48FD-B87C-2E3E33F82047}"/>
          </ac:picMkLst>
        </pc:picChg>
      </pc:sldChg>
      <pc:sldChg chg="addSp delSp modSp add">
        <pc:chgData name="Dan Miller" userId="9312318d-6fc1-4aa1-bf63-b61f87e21e71" providerId="ADAL" clId="{A13E6408-514B-432D-A6E6-372E993D554F}" dt="2019-11-21T04:40:09.103" v="2974"/>
        <pc:sldMkLst>
          <pc:docMk/>
          <pc:sldMk cId="95987324" sldId="323"/>
        </pc:sldMkLst>
        <pc:spChg chg="mod">
          <ac:chgData name="Dan Miller" userId="9312318d-6fc1-4aa1-bf63-b61f87e21e71" providerId="ADAL" clId="{A13E6408-514B-432D-A6E6-372E993D554F}" dt="2019-11-19T05:01:49.121" v="685" actId="6549"/>
          <ac:spMkLst>
            <pc:docMk/>
            <pc:sldMk cId="95987324" sldId="323"/>
            <ac:spMk id="16" creationId="{0FD8B14E-7CCF-42C8-9E9F-051852995464}"/>
          </ac:spMkLst>
        </pc:spChg>
        <pc:picChg chg="add del">
          <ac:chgData name="Dan Miller" userId="9312318d-6fc1-4aa1-bf63-b61f87e21e71" providerId="ADAL" clId="{A13E6408-514B-432D-A6E6-372E993D554F}" dt="2019-11-21T04:40:08.212" v="2973" actId="478"/>
          <ac:picMkLst>
            <pc:docMk/>
            <pc:sldMk cId="95987324" sldId="323"/>
            <ac:picMk id="7" creationId="{9D4F615F-41B4-4460-8AC8-29DCEC168B6A}"/>
          </ac:picMkLst>
        </pc:picChg>
        <pc:picChg chg="del">
          <ac:chgData name="Dan Miller" userId="9312318d-6fc1-4aa1-bf63-b61f87e21e71" providerId="ADAL" clId="{A13E6408-514B-432D-A6E6-372E993D554F}" dt="2019-11-19T05:03:31.359" v="690" actId="478"/>
          <ac:picMkLst>
            <pc:docMk/>
            <pc:sldMk cId="95987324" sldId="323"/>
            <ac:picMk id="9" creationId="{A73D5752-AF29-46CB-A269-AFA25164CD52}"/>
          </ac:picMkLst>
        </pc:picChg>
        <pc:picChg chg="add">
          <ac:chgData name="Dan Miller" userId="9312318d-6fc1-4aa1-bf63-b61f87e21e71" providerId="ADAL" clId="{A13E6408-514B-432D-A6E6-372E993D554F}" dt="2019-11-21T04:40:09.103" v="2974"/>
          <ac:picMkLst>
            <pc:docMk/>
            <pc:sldMk cId="95987324" sldId="323"/>
            <ac:picMk id="9" creationId="{F18AFD6B-1DBE-4C21-994C-F2F57DF3DFAA}"/>
          </ac:picMkLst>
        </pc:picChg>
      </pc:sldChg>
      <pc:sldChg chg="addSp delSp modSp add">
        <pc:chgData name="Dan Miller" userId="9312318d-6fc1-4aa1-bf63-b61f87e21e71" providerId="ADAL" clId="{A13E6408-514B-432D-A6E6-372E993D554F}" dt="2019-11-21T04:41:54.564" v="2996"/>
        <pc:sldMkLst>
          <pc:docMk/>
          <pc:sldMk cId="798694844" sldId="324"/>
        </pc:sldMkLst>
        <pc:spChg chg="mod">
          <ac:chgData name="Dan Miller" userId="9312318d-6fc1-4aa1-bf63-b61f87e21e71" providerId="ADAL" clId="{A13E6408-514B-432D-A6E6-372E993D554F}" dt="2019-11-19T05:45:30.399" v="1762" actId="20577"/>
          <ac:spMkLst>
            <pc:docMk/>
            <pc:sldMk cId="798694844" sldId="324"/>
            <ac:spMk id="17" creationId="{5AE9912C-98EA-4128-BAF0-91C8BAB6E99F}"/>
          </ac:spMkLst>
        </pc:spChg>
        <pc:graphicFrameChg chg="mod modGraphic">
          <ac:chgData name="Dan Miller" userId="9312318d-6fc1-4aa1-bf63-b61f87e21e71" providerId="ADAL" clId="{A13E6408-514B-432D-A6E6-372E993D554F}" dt="2019-11-19T05:56:51.713" v="2320"/>
          <ac:graphicFrameMkLst>
            <pc:docMk/>
            <pc:sldMk cId="798694844" sldId="324"/>
            <ac:graphicFrameMk id="6" creationId="{70D770D4-DF7D-4F9F-B764-DCF35D8D068A}"/>
          </ac:graphicFrameMkLst>
        </pc:graphicFrameChg>
        <pc:picChg chg="mod">
          <ac:chgData name="Dan Miller" userId="9312318d-6fc1-4aa1-bf63-b61f87e21e71" providerId="ADAL" clId="{A13E6408-514B-432D-A6E6-372E993D554F}" dt="2019-11-21T04:37:01.695" v="2946" actId="1076"/>
          <ac:picMkLst>
            <pc:docMk/>
            <pc:sldMk cId="798694844" sldId="324"/>
            <ac:picMk id="3" creationId="{66560B5D-9270-4901-A88A-3EEA7EE9F8B2}"/>
          </ac:picMkLst>
        </pc:picChg>
        <pc:picChg chg="add del">
          <ac:chgData name="Dan Miller" userId="9312318d-6fc1-4aa1-bf63-b61f87e21e71" providerId="ADAL" clId="{A13E6408-514B-432D-A6E6-372E993D554F}" dt="2019-11-21T04:41:53.813" v="2995" actId="478"/>
          <ac:picMkLst>
            <pc:docMk/>
            <pc:sldMk cId="798694844" sldId="324"/>
            <ac:picMk id="7" creationId="{CFBA6619-78C0-4885-8480-AB8AFB39226D}"/>
          </ac:picMkLst>
        </pc:picChg>
        <pc:picChg chg="add">
          <ac:chgData name="Dan Miller" userId="9312318d-6fc1-4aa1-bf63-b61f87e21e71" providerId="ADAL" clId="{A13E6408-514B-432D-A6E6-372E993D554F}" dt="2019-11-21T04:41:54.564" v="2996"/>
          <ac:picMkLst>
            <pc:docMk/>
            <pc:sldMk cId="798694844" sldId="324"/>
            <ac:picMk id="8" creationId="{FF3754A9-4C0C-485D-B561-E4C42B618796}"/>
          </ac:picMkLst>
        </pc:picChg>
      </pc:sldChg>
      <pc:sldChg chg="addSp delSp modSp add">
        <pc:chgData name="Dan Miller" userId="9312318d-6fc1-4aa1-bf63-b61f87e21e71" providerId="ADAL" clId="{A13E6408-514B-432D-A6E6-372E993D554F}" dt="2019-11-21T05:46:31.324" v="3717" actId="20577"/>
        <pc:sldMkLst>
          <pc:docMk/>
          <pc:sldMk cId="767455476" sldId="325"/>
        </pc:sldMkLst>
        <pc:spChg chg="mod">
          <ac:chgData name="Dan Miller" userId="9312318d-6fc1-4aa1-bf63-b61f87e21e71" providerId="ADAL" clId="{A13E6408-514B-432D-A6E6-372E993D554F}" dt="2019-11-21T05:46:31.324" v="3717" actId="20577"/>
          <ac:spMkLst>
            <pc:docMk/>
            <pc:sldMk cId="767455476" sldId="325"/>
            <ac:spMk id="8" creationId="{F5FAA9CF-428C-46C2-89F1-30FBB174100C}"/>
          </ac:spMkLst>
        </pc:spChg>
        <pc:spChg chg="mod">
          <ac:chgData name="Dan Miller" userId="9312318d-6fc1-4aa1-bf63-b61f87e21e71" providerId="ADAL" clId="{A13E6408-514B-432D-A6E6-372E993D554F}" dt="2019-11-21T05:46:07.454" v="3710" actId="6549"/>
          <ac:spMkLst>
            <pc:docMk/>
            <pc:sldMk cId="767455476" sldId="325"/>
            <ac:spMk id="16" creationId="{0FD8B14E-7CCF-42C8-9E9F-051852995464}"/>
          </ac:spMkLst>
        </pc:spChg>
        <pc:graphicFrameChg chg="del">
          <ac:chgData name="Dan Miller" userId="9312318d-6fc1-4aa1-bf63-b61f87e21e71" providerId="ADAL" clId="{A13E6408-514B-432D-A6E6-372E993D554F}" dt="2019-11-21T05:45:21.836" v="3688" actId="478"/>
          <ac:graphicFrameMkLst>
            <pc:docMk/>
            <pc:sldMk cId="767455476" sldId="325"/>
            <ac:graphicFrameMk id="6" creationId="{70D770D4-DF7D-4F9F-B764-DCF35D8D068A}"/>
          </ac:graphicFrameMkLst>
        </pc:graphicFrameChg>
        <pc:graphicFrameChg chg="add modGraphic">
          <ac:chgData name="Dan Miller" userId="9312318d-6fc1-4aa1-bf63-b61f87e21e71" providerId="ADAL" clId="{A13E6408-514B-432D-A6E6-372E993D554F}" dt="2019-11-21T05:45:57.561" v="3703" actId="14734"/>
          <ac:graphicFrameMkLst>
            <pc:docMk/>
            <pc:sldMk cId="767455476" sldId="325"/>
            <ac:graphicFrameMk id="10" creationId="{C9429224-7020-43CB-90F7-406460BCF8B2}"/>
          </ac:graphicFrameMkLst>
        </pc:graphicFrameChg>
        <pc:picChg chg="add del">
          <ac:chgData name="Dan Miller" userId="9312318d-6fc1-4aa1-bf63-b61f87e21e71" providerId="ADAL" clId="{A13E6408-514B-432D-A6E6-372E993D554F}" dt="2019-11-21T04:37:15.940" v="2948"/>
          <ac:picMkLst>
            <pc:docMk/>
            <pc:sldMk cId="767455476" sldId="325"/>
            <ac:picMk id="7" creationId="{F57B79EA-FE26-4FD9-A065-238615D37600}"/>
          </ac:picMkLst>
        </pc:picChg>
        <pc:picChg chg="add">
          <ac:chgData name="Dan Miller" userId="9312318d-6fc1-4aa1-bf63-b61f87e21e71" providerId="ADAL" clId="{A13E6408-514B-432D-A6E6-372E993D554F}" dt="2019-11-21T04:37:18.798" v="2950"/>
          <ac:picMkLst>
            <pc:docMk/>
            <pc:sldMk cId="767455476" sldId="325"/>
            <ac:picMk id="9" creationId="{5137BE51-9659-4DB9-868F-9C917CB10E92}"/>
          </ac:picMkLst>
        </pc:picChg>
        <pc:picChg chg="del">
          <ac:chgData name="Dan Miller" userId="9312318d-6fc1-4aa1-bf63-b61f87e21e71" providerId="ADAL" clId="{A13E6408-514B-432D-A6E6-372E993D554F}" dt="2019-11-21T04:37:18.045" v="2949" actId="478"/>
          <ac:picMkLst>
            <pc:docMk/>
            <pc:sldMk cId="767455476" sldId="325"/>
            <ac:picMk id="11" creationId="{EEA6F2E6-5DF4-4461-98DD-0898A413EACB}"/>
          </ac:picMkLst>
        </pc:picChg>
      </pc:sldChg>
      <pc:sldChg chg="addSp delSp modSp add">
        <pc:chgData name="Dan Miller" userId="9312318d-6fc1-4aa1-bf63-b61f87e21e71" providerId="ADAL" clId="{A13E6408-514B-432D-A6E6-372E993D554F}" dt="2019-11-21T04:41:23.142" v="2988"/>
        <pc:sldMkLst>
          <pc:docMk/>
          <pc:sldMk cId="2480760559" sldId="326"/>
        </pc:sldMkLst>
        <pc:picChg chg="mod">
          <ac:chgData name="Dan Miller" userId="9312318d-6fc1-4aa1-bf63-b61f87e21e71" providerId="ADAL" clId="{A13E6408-514B-432D-A6E6-372E993D554F}" dt="2019-11-21T04:38:26.693" v="2960" actId="1076"/>
          <ac:picMkLst>
            <pc:docMk/>
            <pc:sldMk cId="2480760559" sldId="326"/>
            <ac:picMk id="3" creationId="{66560B5D-9270-4901-A88A-3EEA7EE9F8B2}"/>
          </ac:picMkLst>
        </pc:picChg>
        <pc:picChg chg="add del">
          <ac:chgData name="Dan Miller" userId="9312318d-6fc1-4aa1-bf63-b61f87e21e71" providerId="ADAL" clId="{A13E6408-514B-432D-A6E6-372E993D554F}" dt="2019-11-21T04:41:22.387" v="2987" actId="478"/>
          <ac:picMkLst>
            <pc:docMk/>
            <pc:sldMk cId="2480760559" sldId="326"/>
            <ac:picMk id="7" creationId="{64D747CB-72CB-426D-9AE4-F144D43BB326}"/>
          </ac:picMkLst>
        </pc:picChg>
        <pc:picChg chg="add">
          <ac:chgData name="Dan Miller" userId="9312318d-6fc1-4aa1-bf63-b61f87e21e71" providerId="ADAL" clId="{A13E6408-514B-432D-A6E6-372E993D554F}" dt="2019-11-21T04:41:23.142" v="2988"/>
          <ac:picMkLst>
            <pc:docMk/>
            <pc:sldMk cId="2480760559" sldId="326"/>
            <ac:picMk id="8" creationId="{EC9E9192-D3A9-419D-89A6-A70DC2271492}"/>
          </ac:picMkLst>
        </pc:picChg>
      </pc:sldChg>
      <pc:sldChg chg="addSp delSp add">
        <pc:chgData name="Dan Miller" userId="9312318d-6fc1-4aa1-bf63-b61f87e21e71" providerId="ADAL" clId="{A13E6408-514B-432D-A6E6-372E993D554F}" dt="2019-11-21T04:38:35.781" v="2962"/>
        <pc:sldMkLst>
          <pc:docMk/>
          <pc:sldMk cId="587695987" sldId="327"/>
        </pc:sldMkLst>
        <pc:picChg chg="del">
          <ac:chgData name="Dan Miller" userId="9312318d-6fc1-4aa1-bf63-b61f87e21e71" providerId="ADAL" clId="{A13E6408-514B-432D-A6E6-372E993D554F}" dt="2019-11-21T04:38:34.894" v="2961" actId="478"/>
          <ac:picMkLst>
            <pc:docMk/>
            <pc:sldMk cId="587695987" sldId="327"/>
            <ac:picMk id="7" creationId="{0F52F201-58CA-45AD-9A96-E7ED21B99551}"/>
          </ac:picMkLst>
        </pc:picChg>
        <pc:picChg chg="add">
          <ac:chgData name="Dan Miller" userId="9312318d-6fc1-4aa1-bf63-b61f87e21e71" providerId="ADAL" clId="{A13E6408-514B-432D-A6E6-372E993D554F}" dt="2019-11-21T04:38:35.781" v="2962"/>
          <ac:picMkLst>
            <pc:docMk/>
            <pc:sldMk cId="587695987" sldId="327"/>
            <ac:picMk id="9" creationId="{B6595806-8C20-4513-A4FC-E8E815CB31A4}"/>
          </ac:picMkLst>
        </pc:picChg>
      </pc:sldChg>
      <pc:sldChg chg="addSp delSp modSp add">
        <pc:chgData name="Dan Miller" userId="9312318d-6fc1-4aa1-bf63-b61f87e21e71" providerId="ADAL" clId="{A13E6408-514B-432D-A6E6-372E993D554F}" dt="2019-11-21T05:19:01.251" v="3233" actId="5793"/>
        <pc:sldMkLst>
          <pc:docMk/>
          <pc:sldMk cId="1452089352" sldId="328"/>
        </pc:sldMkLst>
        <pc:graphicFrameChg chg="mod modGraphic">
          <ac:chgData name="Dan Miller" userId="9312318d-6fc1-4aa1-bf63-b61f87e21e71" providerId="ADAL" clId="{A13E6408-514B-432D-A6E6-372E993D554F}" dt="2019-11-21T05:19:01.251" v="3233" actId="5793"/>
          <ac:graphicFrameMkLst>
            <pc:docMk/>
            <pc:sldMk cId="1452089352" sldId="328"/>
            <ac:graphicFrameMk id="6" creationId="{70D770D4-DF7D-4F9F-B764-DCF35D8D068A}"/>
          </ac:graphicFrameMkLst>
        </pc:graphicFrameChg>
        <pc:picChg chg="del">
          <ac:chgData name="Dan Miller" userId="9312318d-6fc1-4aa1-bf63-b61f87e21e71" providerId="ADAL" clId="{A13E6408-514B-432D-A6E6-372E993D554F}" dt="2019-11-21T04:36:24.917" v="2940" actId="478"/>
          <ac:picMkLst>
            <pc:docMk/>
            <pc:sldMk cId="1452089352" sldId="328"/>
            <ac:picMk id="5" creationId="{13F1F004-F3CD-4DE2-AE63-A546886EFDC2}"/>
          </ac:picMkLst>
        </pc:picChg>
        <pc:picChg chg="add">
          <ac:chgData name="Dan Miller" userId="9312318d-6fc1-4aa1-bf63-b61f87e21e71" providerId="ADAL" clId="{A13E6408-514B-432D-A6E6-372E993D554F}" dt="2019-11-21T04:36:25.788" v="2941"/>
          <ac:picMkLst>
            <pc:docMk/>
            <pc:sldMk cId="1452089352" sldId="328"/>
            <ac:picMk id="7" creationId="{E95AA6FA-1DB6-452F-8DEB-5F485BB9E4F3}"/>
          </ac:picMkLst>
        </pc:picChg>
      </pc:sldChg>
      <pc:sldChg chg="addSp delSp modSp add ord">
        <pc:chgData name="Dan Miller" userId="9312318d-6fc1-4aa1-bf63-b61f87e21e71" providerId="ADAL" clId="{A13E6408-514B-432D-A6E6-372E993D554F}" dt="2019-11-21T05:20:27.682" v="3281"/>
        <pc:sldMkLst>
          <pc:docMk/>
          <pc:sldMk cId="1442928829" sldId="329"/>
        </pc:sldMkLst>
        <pc:spChg chg="mod">
          <ac:chgData name="Dan Miller" userId="9312318d-6fc1-4aa1-bf63-b61f87e21e71" providerId="ADAL" clId="{A13E6408-514B-432D-A6E6-372E993D554F}" dt="2019-11-21T03:40:04.069" v="2457" actId="20577"/>
          <ac:spMkLst>
            <pc:docMk/>
            <pc:sldMk cId="1442928829" sldId="329"/>
            <ac:spMk id="16" creationId="{0FD8B14E-7CCF-42C8-9E9F-051852995464}"/>
          </ac:spMkLst>
        </pc:spChg>
        <pc:spChg chg="mod">
          <ac:chgData name="Dan Miller" userId="9312318d-6fc1-4aa1-bf63-b61f87e21e71" providerId="ADAL" clId="{A13E6408-514B-432D-A6E6-372E993D554F}" dt="2019-11-21T05:19:43.403" v="3276" actId="400"/>
          <ac:spMkLst>
            <pc:docMk/>
            <pc:sldMk cId="1442928829" sldId="329"/>
            <ac:spMk id="17" creationId="{5AE9912C-98EA-4128-BAF0-91C8BAB6E99F}"/>
          </ac:spMkLst>
        </pc:spChg>
        <pc:spChg chg="del">
          <ac:chgData name="Dan Miller" userId="9312318d-6fc1-4aa1-bf63-b61f87e21e71" providerId="ADAL" clId="{A13E6408-514B-432D-A6E6-372E993D554F}" dt="2019-11-21T05:20:07.014" v="3278" actId="478"/>
          <ac:spMkLst>
            <pc:docMk/>
            <pc:sldMk cId="1442928829" sldId="329"/>
            <ac:spMk id="19" creationId="{2EF7B2F8-2378-42F1-8952-DD9443D358FE}"/>
          </ac:spMkLst>
        </pc:spChg>
        <pc:graphicFrameChg chg="modGraphic">
          <ac:chgData name="Dan Miller" userId="9312318d-6fc1-4aa1-bf63-b61f87e21e71" providerId="ADAL" clId="{A13E6408-514B-432D-A6E6-372E993D554F}" dt="2019-11-21T05:20:16.748" v="3280" actId="14734"/>
          <ac:graphicFrameMkLst>
            <pc:docMk/>
            <pc:sldMk cId="1442928829" sldId="329"/>
            <ac:graphicFrameMk id="18" creationId="{3AE18A4C-3F4A-4EFD-ADDA-2EC5999EFF8A}"/>
          </ac:graphicFrameMkLst>
        </pc:graphicFrameChg>
        <pc:picChg chg="add">
          <ac:chgData name="Dan Miller" userId="9312318d-6fc1-4aa1-bf63-b61f87e21e71" providerId="ADAL" clId="{A13E6408-514B-432D-A6E6-372E993D554F}" dt="2019-11-21T05:20:27.682" v="3281"/>
          <ac:picMkLst>
            <pc:docMk/>
            <pc:sldMk cId="1442928829" sldId="329"/>
            <ac:picMk id="7" creationId="{2BB005E7-F5A4-427B-A5EA-6546C76274B2}"/>
          </ac:picMkLst>
        </pc:picChg>
      </pc:sldChg>
      <pc:sldChg chg="addSp delSp modSp add ord">
        <pc:chgData name="Dan Miller" userId="9312318d-6fc1-4aa1-bf63-b61f87e21e71" providerId="ADAL" clId="{A13E6408-514B-432D-A6E6-372E993D554F}" dt="2019-11-21T05:24:48.686" v="3323" actId="20577"/>
        <pc:sldMkLst>
          <pc:docMk/>
          <pc:sldMk cId="3195909893" sldId="330"/>
        </pc:sldMkLst>
        <pc:spChg chg="mod">
          <ac:chgData name="Dan Miller" userId="9312318d-6fc1-4aa1-bf63-b61f87e21e71" providerId="ADAL" clId="{A13E6408-514B-432D-A6E6-372E993D554F}" dt="2019-11-21T05:24:48.686" v="3323" actId="20577"/>
          <ac:spMkLst>
            <pc:docMk/>
            <pc:sldMk cId="3195909893" sldId="330"/>
            <ac:spMk id="16" creationId="{0FD8B14E-7CCF-42C8-9E9F-051852995464}"/>
          </ac:spMkLst>
        </pc:spChg>
        <pc:spChg chg="mod">
          <ac:chgData name="Dan Miller" userId="9312318d-6fc1-4aa1-bf63-b61f87e21e71" providerId="ADAL" clId="{A13E6408-514B-432D-A6E6-372E993D554F}" dt="2019-11-21T05:16:58.026" v="3164" actId="6549"/>
          <ac:spMkLst>
            <pc:docMk/>
            <pc:sldMk cId="3195909893" sldId="330"/>
            <ac:spMk id="17" creationId="{5AE9912C-98EA-4128-BAF0-91C8BAB6E99F}"/>
          </ac:spMkLst>
        </pc:spChg>
        <pc:graphicFrameChg chg="mod modGraphic">
          <ac:chgData name="Dan Miller" userId="9312318d-6fc1-4aa1-bf63-b61f87e21e71" providerId="ADAL" clId="{A13E6408-514B-432D-A6E6-372E993D554F}" dt="2019-11-21T05:14:28.507" v="3070" actId="20577"/>
          <ac:graphicFrameMkLst>
            <pc:docMk/>
            <pc:sldMk cId="3195909893" sldId="330"/>
            <ac:graphicFrameMk id="6" creationId="{70D770D4-DF7D-4F9F-B764-DCF35D8D068A}"/>
          </ac:graphicFrameMkLst>
        </pc:graphicFrameChg>
        <pc:graphicFrameChg chg="del">
          <ac:chgData name="Dan Miller" userId="9312318d-6fc1-4aa1-bf63-b61f87e21e71" providerId="ADAL" clId="{A13E6408-514B-432D-A6E6-372E993D554F}" dt="2019-11-21T04:20:55.028" v="2478" actId="478"/>
          <ac:graphicFrameMkLst>
            <pc:docMk/>
            <pc:sldMk cId="3195909893" sldId="330"/>
            <ac:graphicFrameMk id="7" creationId="{4860AC10-5BB2-4B7A-BC12-3906DDD6FB56}"/>
          </ac:graphicFrameMkLst>
        </pc:graphicFrameChg>
        <pc:picChg chg="del">
          <ac:chgData name="Dan Miller" userId="9312318d-6fc1-4aa1-bf63-b61f87e21e71" providerId="ADAL" clId="{A13E6408-514B-432D-A6E6-372E993D554F}" dt="2019-11-21T04:36:49.269" v="2944" actId="478"/>
          <ac:picMkLst>
            <pc:docMk/>
            <pc:sldMk cId="3195909893" sldId="330"/>
            <ac:picMk id="3" creationId="{66560B5D-9270-4901-A88A-3EEA7EE9F8B2}"/>
          </ac:picMkLst>
        </pc:picChg>
        <pc:picChg chg="add">
          <ac:chgData name="Dan Miller" userId="9312318d-6fc1-4aa1-bf63-b61f87e21e71" providerId="ADAL" clId="{A13E6408-514B-432D-A6E6-372E993D554F}" dt="2019-11-21T04:36:50.054" v="2945"/>
          <ac:picMkLst>
            <pc:docMk/>
            <pc:sldMk cId="3195909893" sldId="330"/>
            <ac:picMk id="8" creationId="{AF6F1BC7-B9D9-4511-941F-EBF776129F48}"/>
          </ac:picMkLst>
        </pc:picChg>
      </pc:sldChg>
    </pc:docChg>
  </pc:docChgLst>
  <pc:docChgLst>
    <pc:chgData name="Dan Miller" userId="9312318d-6fc1-4aa1-bf63-b61f87e21e71" providerId="ADAL" clId="{311D5DE1-A566-46BF-AE81-49F4D5757573}"/>
    <pc:docChg chg="custSel modSld">
      <pc:chgData name="Dan Miller" userId="9312318d-6fc1-4aa1-bf63-b61f87e21e71" providerId="ADAL" clId="{311D5DE1-A566-46BF-AE81-49F4D5757573}" dt="2019-12-18T02:16:10.388" v="53" actId="14100"/>
      <pc:docMkLst>
        <pc:docMk/>
      </pc:docMkLst>
      <pc:sldChg chg="modSp setBg">
        <pc:chgData name="Dan Miller" userId="9312318d-6fc1-4aa1-bf63-b61f87e21e71" providerId="ADAL" clId="{311D5DE1-A566-46BF-AE81-49F4D5757573}" dt="2019-12-18T02:14:10.023" v="18"/>
        <pc:sldMkLst>
          <pc:docMk/>
          <pc:sldMk cId="145261109" sldId="304"/>
        </pc:sldMkLst>
        <pc:spChg chg="mod">
          <ac:chgData name="Dan Miller" userId="9312318d-6fc1-4aa1-bf63-b61f87e21e71" providerId="ADAL" clId="{311D5DE1-A566-46BF-AE81-49F4D5757573}" dt="2019-12-18T02:13:44.046" v="11" actId="14100"/>
          <ac:spMkLst>
            <pc:docMk/>
            <pc:sldMk cId="145261109" sldId="304"/>
            <ac:spMk id="334" creationId="{00000000-0000-0000-0000-000000000000}"/>
          </ac:spMkLst>
        </pc:spChg>
      </pc:sldChg>
      <pc:sldChg chg="modSp">
        <pc:chgData name="Dan Miller" userId="9312318d-6fc1-4aa1-bf63-b61f87e21e71" providerId="ADAL" clId="{311D5DE1-A566-46BF-AE81-49F4D5757573}" dt="2019-12-18T02:16:10.388" v="53" actId="14100"/>
        <pc:sldMkLst>
          <pc:docMk/>
          <pc:sldMk cId="930255536" sldId="331"/>
        </pc:sldMkLst>
        <pc:spChg chg="mod">
          <ac:chgData name="Dan Miller" userId="9312318d-6fc1-4aa1-bf63-b61f87e21e71" providerId="ADAL" clId="{311D5DE1-A566-46BF-AE81-49F4D5757573}" dt="2019-12-18T02:16:10.388" v="53" actId="14100"/>
          <ac:spMkLst>
            <pc:docMk/>
            <pc:sldMk cId="930255536" sldId="331"/>
            <ac:spMk id="15" creationId="{D6A51E75-FB56-4CD7-9863-521C0548617E}"/>
          </ac:spMkLst>
        </pc:spChg>
        <pc:spChg chg="mod">
          <ac:chgData name="Dan Miller" userId="9312318d-6fc1-4aa1-bf63-b61f87e21e71" providerId="ADAL" clId="{311D5DE1-A566-46BF-AE81-49F4D5757573}" dt="2019-12-18T02:15:09.919" v="40" actId="20577"/>
          <ac:spMkLst>
            <pc:docMk/>
            <pc:sldMk cId="930255536" sldId="331"/>
            <ac:spMk id="21" creationId="{84D26C95-0D26-477D-B7B3-62B53C1C0D05}"/>
          </ac:spMkLst>
        </pc:spChg>
        <pc:spChg chg="mod">
          <ac:chgData name="Dan Miller" userId="9312318d-6fc1-4aa1-bf63-b61f87e21e71" providerId="ADAL" clId="{311D5DE1-A566-46BF-AE81-49F4D5757573}" dt="2019-12-18T02:15:30.730" v="50" actId="20577"/>
          <ac:spMkLst>
            <pc:docMk/>
            <pc:sldMk cId="930255536" sldId="331"/>
            <ac:spMk id="22" creationId="{4DA3C4A3-6A26-46F7-84DC-2D95E5DCE0C2}"/>
          </ac:spMkLst>
        </pc:spChg>
      </pc:sldChg>
    </pc:docChg>
  </pc:docChgLst>
  <pc:docChgLst>
    <pc:chgData name="Thomas Sinclair" userId="ea7e17c6-715c-40d9-8261-37f47b5b9a01" providerId="ADAL" clId="{6066094D-7100-41AC-AA34-2CA64AA22464}"/>
    <pc:docChg chg="undo redo custSel addSld delSld modSld sldOrd">
      <pc:chgData name="Thomas Sinclair" userId="ea7e17c6-715c-40d9-8261-37f47b5b9a01" providerId="ADAL" clId="{6066094D-7100-41AC-AA34-2CA64AA22464}" dt="2019-10-03T02:33:22.118" v="5115" actId="14734"/>
      <pc:docMkLst>
        <pc:docMk/>
      </pc:docMkLst>
      <pc:sldChg chg="modSp">
        <pc:chgData name="Thomas Sinclair" userId="ea7e17c6-715c-40d9-8261-37f47b5b9a01" providerId="ADAL" clId="{6066094D-7100-41AC-AA34-2CA64AA22464}" dt="2019-10-02T06:12:17.190" v="1709" actId="20577"/>
        <pc:sldMkLst>
          <pc:docMk/>
          <pc:sldMk cId="0" sldId="257"/>
        </pc:sldMkLst>
        <pc:spChg chg="mod">
          <ac:chgData name="Thomas Sinclair" userId="ea7e17c6-715c-40d9-8261-37f47b5b9a01" providerId="ADAL" clId="{6066094D-7100-41AC-AA34-2CA64AA22464}" dt="2019-10-02T06:12:17.190" v="1709" actId="20577"/>
          <ac:spMkLst>
            <pc:docMk/>
            <pc:sldMk cId="0" sldId="257"/>
            <ac:spMk id="213" creationId="{00000000-0000-0000-0000-000000000000}"/>
          </ac:spMkLst>
        </pc:spChg>
      </pc:sldChg>
      <pc:sldChg chg="addSp delSp modSp">
        <pc:chgData name="Thomas Sinclair" userId="ea7e17c6-715c-40d9-8261-37f47b5b9a01" providerId="ADAL" clId="{6066094D-7100-41AC-AA34-2CA64AA22464}" dt="2019-10-03T02:18:18.525" v="5049" actId="20577"/>
        <pc:sldMkLst>
          <pc:docMk/>
          <pc:sldMk cId="0" sldId="258"/>
        </pc:sldMkLst>
        <pc:spChg chg="mod">
          <ac:chgData name="Thomas Sinclair" userId="ea7e17c6-715c-40d9-8261-37f47b5b9a01" providerId="ADAL" clId="{6066094D-7100-41AC-AA34-2CA64AA22464}" dt="2019-10-03T02:18:18.525" v="5049" actId="20577"/>
          <ac:spMkLst>
            <pc:docMk/>
            <pc:sldMk cId="0" sldId="258"/>
            <ac:spMk id="219" creationId="{00000000-0000-0000-0000-000000000000}"/>
          </ac:spMkLst>
        </pc:spChg>
        <pc:spChg chg="mod">
          <ac:chgData name="Thomas Sinclair" userId="ea7e17c6-715c-40d9-8261-37f47b5b9a01" providerId="ADAL" clId="{6066094D-7100-41AC-AA34-2CA64AA22464}" dt="2019-10-03T02:13:29.431" v="5016" actId="1076"/>
          <ac:spMkLst>
            <pc:docMk/>
            <pc:sldMk cId="0" sldId="258"/>
            <ac:spMk id="221" creationId="{00000000-0000-0000-0000-000000000000}"/>
          </ac:spMkLst>
        </pc:spChg>
        <pc:picChg chg="add del mod modCrop">
          <ac:chgData name="Thomas Sinclair" userId="ea7e17c6-715c-40d9-8261-37f47b5b9a01" providerId="ADAL" clId="{6066094D-7100-41AC-AA34-2CA64AA22464}" dt="2019-10-03T02:09:07.190" v="4978" actId="478"/>
          <ac:picMkLst>
            <pc:docMk/>
            <pc:sldMk cId="0" sldId="258"/>
            <ac:picMk id="3" creationId="{FF35F79D-9F78-4F76-A6D3-88D53B08AC4F}"/>
          </ac:picMkLst>
        </pc:picChg>
        <pc:picChg chg="add mod modCrop">
          <ac:chgData name="Thomas Sinclair" userId="ea7e17c6-715c-40d9-8261-37f47b5b9a01" providerId="ADAL" clId="{6066094D-7100-41AC-AA34-2CA64AA22464}" dt="2019-10-03T02:13:29.431" v="5016" actId="1076"/>
          <ac:picMkLst>
            <pc:docMk/>
            <pc:sldMk cId="0" sldId="258"/>
            <ac:picMk id="5" creationId="{0BB73D57-C937-4BF1-8DBB-DCEFA67EBF30}"/>
          </ac:picMkLst>
        </pc:picChg>
        <pc:picChg chg="add mod modCrop">
          <ac:chgData name="Thomas Sinclair" userId="ea7e17c6-715c-40d9-8261-37f47b5b9a01" providerId="ADAL" clId="{6066094D-7100-41AC-AA34-2CA64AA22464}" dt="2019-10-03T02:13:29.431" v="5016" actId="1076"/>
          <ac:picMkLst>
            <pc:docMk/>
            <pc:sldMk cId="0" sldId="258"/>
            <ac:picMk id="6" creationId="{40511F91-2047-4DEC-A7DC-D63DD5E434C4}"/>
          </ac:picMkLst>
        </pc:picChg>
        <pc:picChg chg="del">
          <ac:chgData name="Thomas Sinclair" userId="ea7e17c6-715c-40d9-8261-37f47b5b9a01" providerId="ADAL" clId="{6066094D-7100-41AC-AA34-2CA64AA22464}" dt="2019-10-02T05:50:38.176" v="971" actId="478"/>
          <ac:picMkLst>
            <pc:docMk/>
            <pc:sldMk cId="0" sldId="258"/>
            <ac:picMk id="220" creationId="{00000000-0000-0000-0000-000000000000}"/>
          </ac:picMkLst>
        </pc:picChg>
      </pc:sldChg>
      <pc:sldChg chg="modSp">
        <pc:chgData name="Thomas Sinclair" userId="ea7e17c6-715c-40d9-8261-37f47b5b9a01" providerId="ADAL" clId="{6066094D-7100-41AC-AA34-2CA64AA22464}" dt="2019-10-03T02:19:22.754" v="5107" actId="20577"/>
        <pc:sldMkLst>
          <pc:docMk/>
          <pc:sldMk cId="0" sldId="259"/>
        </pc:sldMkLst>
        <pc:spChg chg="mod">
          <ac:chgData name="Thomas Sinclair" userId="ea7e17c6-715c-40d9-8261-37f47b5b9a01" providerId="ADAL" clId="{6066094D-7100-41AC-AA34-2CA64AA22464}" dt="2019-10-03T02:19:22.754" v="5107" actId="20577"/>
          <ac:spMkLst>
            <pc:docMk/>
            <pc:sldMk cId="0" sldId="259"/>
            <ac:spMk id="227" creationId="{00000000-0000-0000-0000-000000000000}"/>
          </ac:spMkLst>
        </pc:spChg>
      </pc:sldChg>
      <pc:sldChg chg="modSp">
        <pc:chgData name="Thomas Sinclair" userId="ea7e17c6-715c-40d9-8261-37f47b5b9a01" providerId="ADAL" clId="{6066094D-7100-41AC-AA34-2CA64AA22464}" dt="2019-10-03T01:17:01.838" v="4136" actId="20577"/>
        <pc:sldMkLst>
          <pc:docMk/>
          <pc:sldMk cId="0" sldId="260"/>
        </pc:sldMkLst>
        <pc:spChg chg="mod">
          <ac:chgData name="Thomas Sinclair" userId="ea7e17c6-715c-40d9-8261-37f47b5b9a01" providerId="ADAL" clId="{6066094D-7100-41AC-AA34-2CA64AA22464}" dt="2019-10-03T01:17:01.838" v="4136" actId="20577"/>
          <ac:spMkLst>
            <pc:docMk/>
            <pc:sldMk cId="0" sldId="260"/>
            <ac:spMk id="233" creationId="{00000000-0000-0000-0000-000000000000}"/>
          </ac:spMkLst>
        </pc:spChg>
      </pc:sldChg>
      <pc:sldChg chg="modSp">
        <pc:chgData name="Thomas Sinclair" userId="ea7e17c6-715c-40d9-8261-37f47b5b9a01" providerId="ADAL" clId="{6066094D-7100-41AC-AA34-2CA64AA22464}" dt="2019-10-03T02:33:22.118" v="5115" actId="14734"/>
        <pc:sldMkLst>
          <pc:docMk/>
          <pc:sldMk cId="0" sldId="261"/>
        </pc:sldMkLst>
        <pc:spChg chg="mod">
          <ac:chgData name="Thomas Sinclair" userId="ea7e17c6-715c-40d9-8261-37f47b5b9a01" providerId="ADAL" clId="{6066094D-7100-41AC-AA34-2CA64AA22464}" dt="2019-10-03T01:59:41.365" v="4917" actId="20577"/>
          <ac:spMkLst>
            <pc:docMk/>
            <pc:sldMk cId="0" sldId="261"/>
            <ac:spMk id="239" creationId="{00000000-0000-0000-0000-000000000000}"/>
          </ac:spMkLst>
        </pc:spChg>
        <pc:graphicFrameChg chg="mod modGraphic">
          <ac:chgData name="Thomas Sinclair" userId="ea7e17c6-715c-40d9-8261-37f47b5b9a01" providerId="ADAL" clId="{6066094D-7100-41AC-AA34-2CA64AA22464}" dt="2019-10-03T02:33:22.118" v="5115" actId="14734"/>
          <ac:graphicFrameMkLst>
            <pc:docMk/>
            <pc:sldMk cId="0" sldId="261"/>
            <ac:graphicFrameMk id="240" creationId="{00000000-0000-0000-0000-000000000000}"/>
          </ac:graphicFrameMkLst>
        </pc:graphicFrameChg>
      </pc:sldChg>
      <pc:sldChg chg="modSp">
        <pc:chgData name="Thomas Sinclair" userId="ea7e17c6-715c-40d9-8261-37f47b5b9a01" providerId="ADAL" clId="{6066094D-7100-41AC-AA34-2CA64AA22464}" dt="2019-10-03T02:05:49.185" v="4973" actId="20577"/>
        <pc:sldMkLst>
          <pc:docMk/>
          <pc:sldMk cId="0" sldId="262"/>
        </pc:sldMkLst>
        <pc:graphicFrameChg chg="modGraphic">
          <ac:chgData name="Thomas Sinclair" userId="ea7e17c6-715c-40d9-8261-37f47b5b9a01" providerId="ADAL" clId="{6066094D-7100-41AC-AA34-2CA64AA22464}" dt="2019-10-03T02:05:49.185" v="4973" actId="20577"/>
          <ac:graphicFrameMkLst>
            <pc:docMk/>
            <pc:sldMk cId="0" sldId="262"/>
            <ac:graphicFrameMk id="246" creationId="{00000000-0000-0000-0000-000000000000}"/>
          </ac:graphicFrameMkLst>
        </pc:graphicFrameChg>
      </pc:sldChg>
      <pc:sldChg chg="modSp">
        <pc:chgData name="Thomas Sinclair" userId="ea7e17c6-715c-40d9-8261-37f47b5b9a01" providerId="ADAL" clId="{6066094D-7100-41AC-AA34-2CA64AA22464}" dt="2019-10-03T02:06:56.861" v="4975" actId="14734"/>
        <pc:sldMkLst>
          <pc:docMk/>
          <pc:sldMk cId="0" sldId="263"/>
        </pc:sldMkLst>
        <pc:spChg chg="mod">
          <ac:chgData name="Thomas Sinclair" userId="ea7e17c6-715c-40d9-8261-37f47b5b9a01" providerId="ADAL" clId="{6066094D-7100-41AC-AA34-2CA64AA22464}" dt="2019-10-03T01:56:03.769" v="4804" actId="20577"/>
          <ac:spMkLst>
            <pc:docMk/>
            <pc:sldMk cId="0" sldId="263"/>
            <ac:spMk id="254" creationId="{00000000-0000-0000-0000-000000000000}"/>
          </ac:spMkLst>
        </pc:spChg>
        <pc:graphicFrameChg chg="mod modGraphic">
          <ac:chgData name="Thomas Sinclair" userId="ea7e17c6-715c-40d9-8261-37f47b5b9a01" providerId="ADAL" clId="{6066094D-7100-41AC-AA34-2CA64AA22464}" dt="2019-10-03T02:06:56.861" v="4975" actId="14734"/>
          <ac:graphicFrameMkLst>
            <pc:docMk/>
            <pc:sldMk cId="0" sldId="263"/>
            <ac:graphicFrameMk id="252" creationId="{00000000-0000-0000-0000-000000000000}"/>
          </ac:graphicFrameMkLst>
        </pc:graphicFrameChg>
      </pc:sldChg>
      <pc:sldChg chg="modSp">
        <pc:chgData name="Thomas Sinclair" userId="ea7e17c6-715c-40d9-8261-37f47b5b9a01" providerId="ADAL" clId="{6066094D-7100-41AC-AA34-2CA64AA22464}" dt="2019-10-03T01:36:37.154" v="4393" actId="692"/>
        <pc:sldMkLst>
          <pc:docMk/>
          <pc:sldMk cId="0" sldId="264"/>
        </pc:sldMkLst>
        <pc:picChg chg="mod">
          <ac:chgData name="Thomas Sinclair" userId="ea7e17c6-715c-40d9-8261-37f47b5b9a01" providerId="ADAL" clId="{6066094D-7100-41AC-AA34-2CA64AA22464}" dt="2019-10-03T01:36:37.154" v="4393" actId="692"/>
          <ac:picMkLst>
            <pc:docMk/>
            <pc:sldMk cId="0" sldId="264"/>
            <ac:picMk id="260" creationId="{00000000-0000-0000-0000-000000000000}"/>
          </ac:picMkLst>
        </pc:picChg>
      </pc:sldChg>
      <pc:sldChg chg="delSp modSp">
        <pc:chgData name="Thomas Sinclair" userId="ea7e17c6-715c-40d9-8261-37f47b5b9a01" providerId="ADAL" clId="{6066094D-7100-41AC-AA34-2CA64AA22464}" dt="2019-10-03T02:15:51.290" v="5038"/>
        <pc:sldMkLst>
          <pc:docMk/>
          <pc:sldMk cId="0" sldId="265"/>
        </pc:sldMkLst>
        <pc:spChg chg="mod">
          <ac:chgData name="Thomas Sinclair" userId="ea7e17c6-715c-40d9-8261-37f47b5b9a01" providerId="ADAL" clId="{6066094D-7100-41AC-AA34-2CA64AA22464}" dt="2019-10-03T01:35:22.960" v="4386" actId="1076"/>
          <ac:spMkLst>
            <pc:docMk/>
            <pc:sldMk cId="0" sldId="265"/>
            <ac:spMk id="11" creationId="{1BC25DC1-1966-4E5D-90BE-872694C8DA16}"/>
          </ac:spMkLst>
        </pc:spChg>
        <pc:spChg chg="mod">
          <ac:chgData name="Thomas Sinclair" userId="ea7e17c6-715c-40d9-8261-37f47b5b9a01" providerId="ADAL" clId="{6066094D-7100-41AC-AA34-2CA64AA22464}" dt="2019-10-03T01:41:29.499" v="4466" actId="14100"/>
          <ac:spMkLst>
            <pc:docMk/>
            <pc:sldMk cId="0" sldId="265"/>
            <ac:spMk id="270" creationId="{00000000-0000-0000-0000-000000000000}"/>
          </ac:spMkLst>
        </pc:spChg>
        <pc:spChg chg="mod">
          <ac:chgData name="Thomas Sinclair" userId="ea7e17c6-715c-40d9-8261-37f47b5b9a01" providerId="ADAL" clId="{6066094D-7100-41AC-AA34-2CA64AA22464}" dt="2019-10-03T00:20:46.836" v="2880" actId="1036"/>
          <ac:spMkLst>
            <pc:docMk/>
            <pc:sldMk cId="0" sldId="265"/>
            <ac:spMk id="271" creationId="{00000000-0000-0000-0000-000000000000}"/>
          </ac:spMkLst>
        </pc:spChg>
        <pc:spChg chg="del mod">
          <ac:chgData name="Thomas Sinclair" userId="ea7e17c6-715c-40d9-8261-37f47b5b9a01" providerId="ADAL" clId="{6066094D-7100-41AC-AA34-2CA64AA22464}" dt="2019-10-03T00:18:37.259" v="2821" actId="478"/>
          <ac:spMkLst>
            <pc:docMk/>
            <pc:sldMk cId="0" sldId="265"/>
            <ac:spMk id="272" creationId="{00000000-0000-0000-0000-000000000000}"/>
          </ac:spMkLst>
        </pc:spChg>
        <pc:grpChg chg="mod">
          <ac:chgData name="Thomas Sinclair" userId="ea7e17c6-715c-40d9-8261-37f47b5b9a01" providerId="ADAL" clId="{6066094D-7100-41AC-AA34-2CA64AA22464}" dt="2019-10-03T02:15:51.290" v="5038"/>
          <ac:grpSpMkLst>
            <pc:docMk/>
            <pc:sldMk cId="0" sldId="265"/>
            <ac:grpSpMk id="2" creationId="{D7B2D68D-342C-4161-AD78-02C6068DD318}"/>
          </ac:grpSpMkLst>
        </pc:grpChg>
        <pc:picChg chg="mod">
          <ac:chgData name="Thomas Sinclair" userId="ea7e17c6-715c-40d9-8261-37f47b5b9a01" providerId="ADAL" clId="{6066094D-7100-41AC-AA34-2CA64AA22464}" dt="2019-10-03T01:35:53.525" v="4391" actId="692"/>
          <ac:picMkLst>
            <pc:docMk/>
            <pc:sldMk cId="0" sldId="265"/>
            <ac:picMk id="266" creationId="{00000000-0000-0000-0000-000000000000}"/>
          </ac:picMkLst>
        </pc:picChg>
        <pc:picChg chg="mod">
          <ac:chgData name="Thomas Sinclair" userId="ea7e17c6-715c-40d9-8261-37f47b5b9a01" providerId="ADAL" clId="{6066094D-7100-41AC-AA34-2CA64AA22464}" dt="2019-10-03T01:35:53.525" v="4391" actId="692"/>
          <ac:picMkLst>
            <pc:docMk/>
            <pc:sldMk cId="0" sldId="265"/>
            <ac:picMk id="267" creationId="{00000000-0000-0000-0000-000000000000}"/>
          </ac:picMkLst>
        </pc:picChg>
        <pc:picChg chg="del">
          <ac:chgData name="Thomas Sinclair" userId="ea7e17c6-715c-40d9-8261-37f47b5b9a01" providerId="ADAL" clId="{6066094D-7100-41AC-AA34-2CA64AA22464}" dt="2019-10-03T00:18:35.500" v="2819" actId="478"/>
          <ac:picMkLst>
            <pc:docMk/>
            <pc:sldMk cId="0" sldId="265"/>
            <ac:picMk id="268" creationId="{00000000-0000-0000-0000-000000000000}"/>
          </ac:picMkLst>
        </pc:picChg>
        <pc:picChg chg="mod">
          <ac:chgData name="Thomas Sinclair" userId="ea7e17c6-715c-40d9-8261-37f47b5b9a01" providerId="ADAL" clId="{6066094D-7100-41AC-AA34-2CA64AA22464}" dt="2019-10-03T01:35:13.575" v="4383" actId="1076"/>
          <ac:picMkLst>
            <pc:docMk/>
            <pc:sldMk cId="0" sldId="265"/>
            <ac:picMk id="274" creationId="{00000000-0000-0000-0000-000000000000}"/>
          </ac:picMkLst>
        </pc:picChg>
      </pc:sldChg>
      <pc:sldChg chg="addSp delSp modSp">
        <pc:chgData name="Thomas Sinclair" userId="ea7e17c6-715c-40d9-8261-37f47b5b9a01" providerId="ADAL" clId="{6066094D-7100-41AC-AA34-2CA64AA22464}" dt="2019-10-03T01:43:59.403" v="4478" actId="1076"/>
        <pc:sldMkLst>
          <pc:docMk/>
          <pc:sldMk cId="0" sldId="266"/>
        </pc:sldMkLst>
        <pc:spChg chg="mod ord">
          <ac:chgData name="Thomas Sinclair" userId="ea7e17c6-715c-40d9-8261-37f47b5b9a01" providerId="ADAL" clId="{6066094D-7100-41AC-AA34-2CA64AA22464}" dt="2019-10-03T01:43:51.755" v="4477" actId="14100"/>
          <ac:spMkLst>
            <pc:docMk/>
            <pc:sldMk cId="0" sldId="266"/>
            <ac:spMk id="14" creationId="{7C963620-2E9B-4CFD-86DA-24FD553E167D}"/>
          </ac:spMkLst>
        </pc:spChg>
        <pc:spChg chg="add mod">
          <ac:chgData name="Thomas Sinclair" userId="ea7e17c6-715c-40d9-8261-37f47b5b9a01" providerId="ADAL" clId="{6066094D-7100-41AC-AA34-2CA64AA22464}" dt="2019-10-03T01:41:15.220" v="4462" actId="14100"/>
          <ac:spMkLst>
            <pc:docMk/>
            <pc:sldMk cId="0" sldId="266"/>
            <ac:spMk id="15" creationId="{780DCB49-15E0-47A1-BC82-A70748C9732F}"/>
          </ac:spMkLst>
        </pc:spChg>
        <pc:spChg chg="add mod">
          <ac:chgData name="Thomas Sinclair" userId="ea7e17c6-715c-40d9-8261-37f47b5b9a01" providerId="ADAL" clId="{6066094D-7100-41AC-AA34-2CA64AA22464}" dt="2019-10-03T01:41:21.306" v="4464" actId="14100"/>
          <ac:spMkLst>
            <pc:docMk/>
            <pc:sldMk cId="0" sldId="266"/>
            <ac:spMk id="16" creationId="{5697FA8A-C732-4E2F-A267-56CE708174D6}"/>
          </ac:spMkLst>
        </pc:spChg>
        <pc:spChg chg="del mod">
          <ac:chgData name="Thomas Sinclair" userId="ea7e17c6-715c-40d9-8261-37f47b5b9a01" providerId="ADAL" clId="{6066094D-7100-41AC-AA34-2CA64AA22464}" dt="2019-10-03T00:19:08.698" v="2829" actId="478"/>
          <ac:spMkLst>
            <pc:docMk/>
            <pc:sldMk cId="0" sldId="266"/>
            <ac:spMk id="283" creationId="{00000000-0000-0000-0000-000000000000}"/>
          </ac:spMkLst>
        </pc:spChg>
        <pc:spChg chg="del mod">
          <ac:chgData name="Thomas Sinclair" userId="ea7e17c6-715c-40d9-8261-37f47b5b9a01" providerId="ADAL" clId="{6066094D-7100-41AC-AA34-2CA64AA22464}" dt="2019-10-03T00:19:10.178" v="2830" actId="478"/>
          <ac:spMkLst>
            <pc:docMk/>
            <pc:sldMk cId="0" sldId="266"/>
            <ac:spMk id="284" creationId="{00000000-0000-0000-0000-000000000000}"/>
          </ac:spMkLst>
        </pc:spChg>
        <pc:spChg chg="del mod">
          <ac:chgData name="Thomas Sinclair" userId="ea7e17c6-715c-40d9-8261-37f47b5b9a01" providerId="ADAL" clId="{6066094D-7100-41AC-AA34-2CA64AA22464}" dt="2019-10-03T00:16:54.586" v="2774" actId="478"/>
          <ac:spMkLst>
            <pc:docMk/>
            <pc:sldMk cId="0" sldId="266"/>
            <ac:spMk id="285" creationId="{00000000-0000-0000-0000-000000000000}"/>
          </ac:spMkLst>
        </pc:spChg>
        <pc:spChg chg="mod">
          <ac:chgData name="Thomas Sinclair" userId="ea7e17c6-715c-40d9-8261-37f47b5b9a01" providerId="ADAL" clId="{6066094D-7100-41AC-AA34-2CA64AA22464}" dt="2019-10-03T00:16:47.653" v="2771" actId="20577"/>
          <ac:spMkLst>
            <pc:docMk/>
            <pc:sldMk cId="0" sldId="266"/>
            <ac:spMk id="286" creationId="{00000000-0000-0000-0000-000000000000}"/>
          </ac:spMkLst>
        </pc:spChg>
        <pc:grpChg chg="add mod">
          <ac:chgData name="Thomas Sinclair" userId="ea7e17c6-715c-40d9-8261-37f47b5b9a01" providerId="ADAL" clId="{6066094D-7100-41AC-AA34-2CA64AA22464}" dt="2019-10-03T01:43:48.107" v="4476" actId="1076"/>
          <ac:grpSpMkLst>
            <pc:docMk/>
            <pc:sldMk cId="0" sldId="266"/>
            <ac:grpSpMk id="2" creationId="{1F8FA61E-6C11-42A7-8EBB-55EB8EE8E845}"/>
          </ac:grpSpMkLst>
        </pc:grpChg>
        <pc:grpChg chg="add del">
          <ac:chgData name="Thomas Sinclair" userId="ea7e17c6-715c-40d9-8261-37f47b5b9a01" providerId="ADAL" clId="{6066094D-7100-41AC-AA34-2CA64AA22464}" dt="2019-10-03T00:19:40.245" v="2864" actId="478"/>
          <ac:grpSpMkLst>
            <pc:docMk/>
            <pc:sldMk cId="0" sldId="266"/>
            <ac:grpSpMk id="17" creationId="{0FF80805-29EC-48F8-8ED1-C557330A37E5}"/>
          </ac:grpSpMkLst>
        </pc:grpChg>
        <pc:picChg chg="mod ord modCrop">
          <ac:chgData name="Thomas Sinclair" userId="ea7e17c6-715c-40d9-8261-37f47b5b9a01" providerId="ADAL" clId="{6066094D-7100-41AC-AA34-2CA64AA22464}" dt="2019-10-03T01:43:59.403" v="4478" actId="1076"/>
          <ac:picMkLst>
            <pc:docMk/>
            <pc:sldMk cId="0" sldId="266"/>
            <ac:picMk id="5" creationId="{BB5E34E6-7884-4B0C-8460-75556748F625}"/>
          </ac:picMkLst>
        </pc:picChg>
        <pc:picChg chg="add mod">
          <ac:chgData name="Thomas Sinclair" userId="ea7e17c6-715c-40d9-8261-37f47b5b9a01" providerId="ADAL" clId="{6066094D-7100-41AC-AA34-2CA64AA22464}" dt="2019-10-03T01:34:42.173" v="4378" actId="692"/>
          <ac:picMkLst>
            <pc:docMk/>
            <pc:sldMk cId="0" sldId="266"/>
            <ac:picMk id="12" creationId="{373DB61D-7641-42BB-98FE-E930E01932C4}"/>
          </ac:picMkLst>
        </pc:picChg>
        <pc:picChg chg="add mod">
          <ac:chgData name="Thomas Sinclair" userId="ea7e17c6-715c-40d9-8261-37f47b5b9a01" providerId="ADAL" clId="{6066094D-7100-41AC-AA34-2CA64AA22464}" dt="2019-10-03T01:34:42.173" v="4378" actId="692"/>
          <ac:picMkLst>
            <pc:docMk/>
            <pc:sldMk cId="0" sldId="266"/>
            <ac:picMk id="13" creationId="{A087DB27-C258-43D0-B32F-B0640C1D9D41}"/>
          </ac:picMkLst>
        </pc:picChg>
        <pc:picChg chg="del mod">
          <ac:chgData name="Thomas Sinclair" userId="ea7e17c6-715c-40d9-8261-37f47b5b9a01" providerId="ADAL" clId="{6066094D-7100-41AC-AA34-2CA64AA22464}" dt="2019-10-03T00:19:06.866" v="2827" actId="478"/>
          <ac:picMkLst>
            <pc:docMk/>
            <pc:sldMk cId="0" sldId="266"/>
            <ac:picMk id="279" creationId="{00000000-0000-0000-0000-000000000000}"/>
          </ac:picMkLst>
        </pc:picChg>
        <pc:picChg chg="del mod">
          <ac:chgData name="Thomas Sinclair" userId="ea7e17c6-715c-40d9-8261-37f47b5b9a01" providerId="ADAL" clId="{6066094D-7100-41AC-AA34-2CA64AA22464}" dt="2019-10-03T00:19:06.089" v="2826" actId="478"/>
          <ac:picMkLst>
            <pc:docMk/>
            <pc:sldMk cId="0" sldId="266"/>
            <ac:picMk id="280" creationId="{00000000-0000-0000-0000-000000000000}"/>
          </ac:picMkLst>
        </pc:picChg>
        <pc:picChg chg="del">
          <ac:chgData name="Thomas Sinclair" userId="ea7e17c6-715c-40d9-8261-37f47b5b9a01" providerId="ADAL" clId="{6066094D-7100-41AC-AA34-2CA64AA22464}" dt="2019-10-03T00:16:52.744" v="2772" actId="478"/>
          <ac:picMkLst>
            <pc:docMk/>
            <pc:sldMk cId="0" sldId="266"/>
            <ac:picMk id="281" creationId="{00000000-0000-0000-0000-000000000000}"/>
          </ac:picMkLst>
        </pc:picChg>
      </pc:sldChg>
      <pc:sldChg chg="addSp delSp modSp del">
        <pc:chgData name="Thomas Sinclair" userId="ea7e17c6-715c-40d9-8261-37f47b5b9a01" providerId="ADAL" clId="{6066094D-7100-41AC-AA34-2CA64AA22464}" dt="2019-10-03T00:09:14.319" v="2716" actId="2696"/>
        <pc:sldMkLst>
          <pc:docMk/>
          <pc:sldMk cId="0" sldId="267"/>
        </pc:sldMkLst>
        <pc:spChg chg="add mod">
          <ac:chgData name="Thomas Sinclair" userId="ea7e17c6-715c-40d9-8261-37f47b5b9a01" providerId="ADAL" clId="{6066094D-7100-41AC-AA34-2CA64AA22464}" dt="2019-10-03T00:05:15.174" v="2606" actId="207"/>
          <ac:spMkLst>
            <pc:docMk/>
            <pc:sldMk cId="0" sldId="267"/>
            <ac:spMk id="2" creationId="{094123F5-070A-4D6C-A41F-0AD3D2901718}"/>
          </ac:spMkLst>
        </pc:spChg>
        <pc:spChg chg="add del mod">
          <ac:chgData name="Thomas Sinclair" userId="ea7e17c6-715c-40d9-8261-37f47b5b9a01" providerId="ADAL" clId="{6066094D-7100-41AC-AA34-2CA64AA22464}" dt="2019-10-02T23:47:23.177" v="2450" actId="478"/>
          <ac:spMkLst>
            <pc:docMk/>
            <pc:sldMk cId="0" sldId="267"/>
            <ac:spMk id="7" creationId="{15567477-F57C-4631-80AD-320E70838AFF}"/>
          </ac:spMkLst>
        </pc:spChg>
        <pc:spChg chg="add mod">
          <ac:chgData name="Thomas Sinclair" userId="ea7e17c6-715c-40d9-8261-37f47b5b9a01" providerId="ADAL" clId="{6066094D-7100-41AC-AA34-2CA64AA22464}" dt="2019-10-03T00:04:16.252" v="2601" actId="1037"/>
          <ac:spMkLst>
            <pc:docMk/>
            <pc:sldMk cId="0" sldId="267"/>
            <ac:spMk id="9" creationId="{DA0BB7A4-1045-438A-99E1-98BB0AFDEEE7}"/>
          </ac:spMkLst>
        </pc:spChg>
        <pc:spChg chg="mod">
          <ac:chgData name="Thomas Sinclair" userId="ea7e17c6-715c-40d9-8261-37f47b5b9a01" providerId="ADAL" clId="{6066094D-7100-41AC-AA34-2CA64AA22464}" dt="2019-10-02T06:55:36.649" v="2327" actId="14100"/>
          <ac:spMkLst>
            <pc:docMk/>
            <pc:sldMk cId="0" sldId="267"/>
            <ac:spMk id="292" creationId="{00000000-0000-0000-0000-000000000000}"/>
          </ac:spMkLst>
        </pc:spChg>
        <pc:spChg chg="mod">
          <ac:chgData name="Thomas Sinclair" userId="ea7e17c6-715c-40d9-8261-37f47b5b9a01" providerId="ADAL" clId="{6066094D-7100-41AC-AA34-2CA64AA22464}" dt="2019-10-03T00:04:04.843" v="2593" actId="692"/>
          <ac:spMkLst>
            <pc:docMk/>
            <pc:sldMk cId="0" sldId="267"/>
            <ac:spMk id="294" creationId="{00000000-0000-0000-0000-000000000000}"/>
          </ac:spMkLst>
        </pc:spChg>
        <pc:graphicFrameChg chg="add mod ord modGraphic">
          <ac:chgData name="Thomas Sinclair" userId="ea7e17c6-715c-40d9-8261-37f47b5b9a01" providerId="ADAL" clId="{6066094D-7100-41AC-AA34-2CA64AA22464}" dt="2019-10-03T00:01:51.461" v="2586"/>
          <ac:graphicFrameMkLst>
            <pc:docMk/>
            <pc:sldMk cId="0" sldId="267"/>
            <ac:graphicFrameMk id="3" creationId="{86A62CE9-051A-4A8B-A5A7-BA6D21DE0E49}"/>
          </ac:graphicFrameMkLst>
        </pc:graphicFrameChg>
        <pc:graphicFrameChg chg="add del mod modGraphic">
          <ac:chgData name="Thomas Sinclair" userId="ea7e17c6-715c-40d9-8261-37f47b5b9a01" providerId="ADAL" clId="{6066094D-7100-41AC-AA34-2CA64AA22464}" dt="2019-10-02T06:43:53.113" v="1914" actId="478"/>
          <ac:graphicFrameMkLst>
            <pc:docMk/>
            <pc:sldMk cId="0" sldId="267"/>
            <ac:graphicFrameMk id="6" creationId="{BD7F9871-879E-469A-8CFF-BCEFF0B683BD}"/>
          </ac:graphicFrameMkLst>
        </pc:graphicFrameChg>
        <pc:graphicFrameChg chg="add del mod modGraphic">
          <ac:chgData name="Thomas Sinclair" userId="ea7e17c6-715c-40d9-8261-37f47b5b9a01" providerId="ADAL" clId="{6066094D-7100-41AC-AA34-2CA64AA22464}" dt="2019-10-02T23:52:57.620" v="2494" actId="478"/>
          <ac:graphicFrameMkLst>
            <pc:docMk/>
            <pc:sldMk cId="0" sldId="267"/>
            <ac:graphicFrameMk id="8" creationId="{B3836DB5-C806-472A-990A-DF85F9F29C20}"/>
          </ac:graphicFrameMkLst>
        </pc:graphicFrameChg>
        <pc:graphicFrameChg chg="mod modGraphic">
          <ac:chgData name="Thomas Sinclair" userId="ea7e17c6-715c-40d9-8261-37f47b5b9a01" providerId="ADAL" clId="{6066094D-7100-41AC-AA34-2CA64AA22464}" dt="2019-10-03T00:06:53.587" v="2704" actId="20577"/>
          <ac:graphicFrameMkLst>
            <pc:docMk/>
            <pc:sldMk cId="0" sldId="267"/>
            <ac:graphicFrameMk id="293" creationId="{00000000-0000-0000-0000-000000000000}"/>
          </ac:graphicFrameMkLst>
        </pc:graphicFrameChg>
      </pc:sldChg>
      <pc:sldChg chg="modSp ord">
        <pc:chgData name="Thomas Sinclair" userId="ea7e17c6-715c-40d9-8261-37f47b5b9a01" providerId="ADAL" clId="{6066094D-7100-41AC-AA34-2CA64AA22464}" dt="2019-10-03T01:47:00.100" v="4538"/>
        <pc:sldMkLst>
          <pc:docMk/>
          <pc:sldMk cId="0" sldId="268"/>
        </pc:sldMkLst>
        <pc:spChg chg="mod">
          <ac:chgData name="Thomas Sinclair" userId="ea7e17c6-715c-40d9-8261-37f47b5b9a01" providerId="ADAL" clId="{6066094D-7100-41AC-AA34-2CA64AA22464}" dt="2019-10-02T04:01:20.949" v="780" actId="20577"/>
          <ac:spMkLst>
            <pc:docMk/>
            <pc:sldMk cId="0" sldId="268"/>
            <ac:spMk id="302" creationId="{00000000-0000-0000-0000-000000000000}"/>
          </ac:spMkLst>
        </pc:spChg>
        <pc:spChg chg="mod">
          <ac:chgData name="Thomas Sinclair" userId="ea7e17c6-715c-40d9-8261-37f47b5b9a01" providerId="ADAL" clId="{6066094D-7100-41AC-AA34-2CA64AA22464}" dt="2019-10-02T04:01:30.256" v="795" actId="20577"/>
          <ac:spMkLst>
            <pc:docMk/>
            <pc:sldMk cId="0" sldId="268"/>
            <ac:spMk id="303" creationId="{00000000-0000-0000-0000-000000000000}"/>
          </ac:spMkLst>
        </pc:spChg>
        <pc:spChg chg="mod">
          <ac:chgData name="Thomas Sinclair" userId="ea7e17c6-715c-40d9-8261-37f47b5b9a01" providerId="ADAL" clId="{6066094D-7100-41AC-AA34-2CA64AA22464}" dt="2019-10-03T01:47:00.100" v="4538"/>
          <ac:spMkLst>
            <pc:docMk/>
            <pc:sldMk cId="0" sldId="268"/>
            <ac:spMk id="304" creationId="{00000000-0000-0000-0000-000000000000}"/>
          </ac:spMkLst>
        </pc:spChg>
        <pc:spChg chg="mod">
          <ac:chgData name="Thomas Sinclair" userId="ea7e17c6-715c-40d9-8261-37f47b5b9a01" providerId="ADAL" clId="{6066094D-7100-41AC-AA34-2CA64AA22464}" dt="2019-10-03T01:40:50.662" v="4456" actId="14100"/>
          <ac:spMkLst>
            <pc:docMk/>
            <pc:sldMk cId="0" sldId="268"/>
            <ac:spMk id="306" creationId="{00000000-0000-0000-0000-000000000000}"/>
          </ac:spMkLst>
        </pc:spChg>
        <pc:picChg chg="mod">
          <ac:chgData name="Thomas Sinclair" userId="ea7e17c6-715c-40d9-8261-37f47b5b9a01" providerId="ADAL" clId="{6066094D-7100-41AC-AA34-2CA64AA22464}" dt="2019-10-03T01:34:21.102" v="4374" actId="692"/>
          <ac:picMkLst>
            <pc:docMk/>
            <pc:sldMk cId="0" sldId="268"/>
            <ac:picMk id="299"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0"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1" creationId="{00000000-0000-0000-0000-000000000000}"/>
          </ac:picMkLst>
        </pc:picChg>
      </pc:sldChg>
      <pc:sldChg chg="del">
        <pc:chgData name="Thomas Sinclair" userId="ea7e17c6-715c-40d9-8261-37f47b5b9a01" providerId="ADAL" clId="{6066094D-7100-41AC-AA34-2CA64AA22464}" dt="2019-10-02T04:01:10.568" v="773" actId="2696"/>
        <pc:sldMkLst>
          <pc:docMk/>
          <pc:sldMk cId="0" sldId="269"/>
        </pc:sldMkLst>
      </pc:sldChg>
      <pc:sldChg chg="addSp delSp modSp">
        <pc:chgData name="Thomas Sinclair" userId="ea7e17c6-715c-40d9-8261-37f47b5b9a01" providerId="ADAL" clId="{6066094D-7100-41AC-AA34-2CA64AA22464}" dt="2019-10-03T02:21:53.265" v="5110" actId="692"/>
        <pc:sldMkLst>
          <pc:docMk/>
          <pc:sldMk cId="0" sldId="270"/>
        </pc:sldMkLst>
        <pc:spChg chg="add del mod">
          <ac:chgData name="Thomas Sinclair" userId="ea7e17c6-715c-40d9-8261-37f47b5b9a01" providerId="ADAL" clId="{6066094D-7100-41AC-AA34-2CA64AA22464}" dt="2019-10-03T00:08:19.423" v="2707" actId="478"/>
          <ac:spMkLst>
            <pc:docMk/>
            <pc:sldMk cId="0" sldId="270"/>
            <ac:spMk id="3" creationId="{61BB2130-4AD8-451D-A277-0BD86E8CAC31}"/>
          </ac:spMkLst>
        </pc:spChg>
        <pc:spChg chg="add del mod">
          <ac:chgData name="Thomas Sinclair" userId="ea7e17c6-715c-40d9-8261-37f47b5b9a01" providerId="ADAL" clId="{6066094D-7100-41AC-AA34-2CA64AA22464}" dt="2019-10-03T00:08:24.430" v="2709" actId="478"/>
          <ac:spMkLst>
            <pc:docMk/>
            <pc:sldMk cId="0" sldId="270"/>
            <ac:spMk id="5" creationId="{46344C8A-AB4D-41A8-834C-8FF4CECBF194}"/>
          </ac:spMkLst>
        </pc:spChg>
        <pc:spChg chg="add mod">
          <ac:chgData name="Thomas Sinclair" userId="ea7e17c6-715c-40d9-8261-37f47b5b9a01" providerId="ADAL" clId="{6066094D-7100-41AC-AA34-2CA64AA22464}" dt="2019-10-03T00:09:06.334" v="2715" actId="20577"/>
          <ac:spMkLst>
            <pc:docMk/>
            <pc:sldMk cId="0" sldId="270"/>
            <ac:spMk id="16" creationId="{0FD8B14E-7CCF-42C8-9E9F-051852995464}"/>
          </ac:spMkLst>
        </pc:spChg>
        <pc:spChg chg="add mod">
          <ac:chgData name="Thomas Sinclair" userId="ea7e17c6-715c-40d9-8261-37f47b5b9a01" providerId="ADAL" clId="{6066094D-7100-41AC-AA34-2CA64AA22464}" dt="2019-10-03T00:42:53.675" v="3201" actId="207"/>
          <ac:spMkLst>
            <pc:docMk/>
            <pc:sldMk cId="0" sldId="270"/>
            <ac:spMk id="17" creationId="{5AE9912C-98EA-4128-BAF0-91C8BAB6E99F}"/>
          </ac:spMkLst>
        </pc:spChg>
        <pc:spChg chg="add mod">
          <ac:chgData name="Thomas Sinclair" userId="ea7e17c6-715c-40d9-8261-37f47b5b9a01" providerId="ADAL" clId="{6066094D-7100-41AC-AA34-2CA64AA22464}" dt="2019-10-03T02:21:41.215" v="5109" actId="207"/>
          <ac:spMkLst>
            <pc:docMk/>
            <pc:sldMk cId="0" sldId="270"/>
            <ac:spMk id="19" creationId="{2EF7B2F8-2378-42F1-8952-DD9443D358FE}"/>
          </ac:spMkLst>
        </pc:spChg>
        <pc:spChg chg="add mod">
          <ac:chgData name="Thomas Sinclair" userId="ea7e17c6-715c-40d9-8261-37f47b5b9a01" providerId="ADAL" clId="{6066094D-7100-41AC-AA34-2CA64AA22464}" dt="2019-10-03T02:21:53.265" v="5110" actId="692"/>
          <ac:spMkLst>
            <pc:docMk/>
            <pc:sldMk cId="0" sldId="270"/>
            <ac:spMk id="20" creationId="{2EA1FB72-C6D2-4F4E-91EE-26721F9A755E}"/>
          </ac:spMkLst>
        </pc:spChg>
        <pc:spChg chg="add mod">
          <ac:chgData name="Thomas Sinclair" userId="ea7e17c6-715c-40d9-8261-37f47b5b9a01" providerId="ADAL" clId="{6066094D-7100-41AC-AA34-2CA64AA22464}" dt="2019-10-03T01:38:52.576" v="4430" actId="113"/>
          <ac:spMkLst>
            <pc:docMk/>
            <pc:sldMk cId="0" sldId="270"/>
            <ac:spMk id="21" creationId="{2E312A83-5E9D-4389-9504-2ADA1156B42A}"/>
          </ac:spMkLst>
        </pc:spChg>
        <pc:spChg chg="del mod">
          <ac:chgData name="Thomas Sinclair" userId="ea7e17c6-715c-40d9-8261-37f47b5b9a01" providerId="ADAL" clId="{6066094D-7100-41AC-AA34-2CA64AA22464}" dt="2019-10-03T00:08:17.586" v="2706" actId="478"/>
          <ac:spMkLst>
            <pc:docMk/>
            <pc:sldMk cId="0" sldId="270"/>
            <ac:spMk id="328" creationId="{00000000-0000-0000-0000-000000000000}"/>
          </ac:spMkLst>
        </pc:spChg>
        <pc:spChg chg="del mod">
          <ac:chgData name="Thomas Sinclair" userId="ea7e17c6-715c-40d9-8261-37f47b5b9a01" providerId="ADAL" clId="{6066094D-7100-41AC-AA34-2CA64AA22464}" dt="2019-10-03T00:08:21.749" v="2708" actId="478"/>
          <ac:spMkLst>
            <pc:docMk/>
            <pc:sldMk cId="0" sldId="270"/>
            <ac:spMk id="329"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0"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1"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2" creationId="{00000000-0000-0000-0000-000000000000}"/>
          </ac:spMkLst>
        </pc:spChg>
        <pc:graphicFrameChg chg="add mod modGraphic">
          <ac:chgData name="Thomas Sinclair" userId="ea7e17c6-715c-40d9-8261-37f47b5b9a01" providerId="ADAL" clId="{6066094D-7100-41AC-AA34-2CA64AA22464}" dt="2019-10-03T00:48:26.542" v="3224"/>
          <ac:graphicFrameMkLst>
            <pc:docMk/>
            <pc:sldMk cId="0" sldId="270"/>
            <ac:graphicFrameMk id="15" creationId="{A8006ECC-1C52-4E74-801B-E675685C0314}"/>
          </ac:graphicFrameMkLst>
        </pc:graphicFrameChg>
        <pc:graphicFrameChg chg="add mod modGraphic">
          <ac:chgData name="Thomas Sinclair" userId="ea7e17c6-715c-40d9-8261-37f47b5b9a01" providerId="ADAL" clId="{6066094D-7100-41AC-AA34-2CA64AA22464}" dt="2019-10-03T01:47:44.583" v="4540"/>
          <ac:graphicFrameMkLst>
            <pc:docMk/>
            <pc:sldMk cId="0" sldId="270"/>
            <ac:graphicFrameMk id="18" creationId="{3AE18A4C-3F4A-4EFD-ADDA-2EC5999EFF8A}"/>
          </ac:graphicFrameMkLst>
        </pc:graphicFrameChg>
        <pc:picChg chg="del">
          <ac:chgData name="Thomas Sinclair" userId="ea7e17c6-715c-40d9-8261-37f47b5b9a01" providerId="ADAL" clId="{6066094D-7100-41AC-AA34-2CA64AA22464}" dt="2019-10-03T00:08:27.070" v="2710" actId="478"/>
          <ac:picMkLst>
            <pc:docMk/>
            <pc:sldMk cId="0" sldId="270"/>
            <ac:picMk id="325"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6"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7" creationId="{00000000-0000-0000-0000-000000000000}"/>
          </ac:picMkLst>
        </pc:picChg>
      </pc:sldChg>
      <pc:sldChg chg="modSp">
        <pc:chgData name="Thomas Sinclair" userId="ea7e17c6-715c-40d9-8261-37f47b5b9a01" providerId="ADAL" clId="{6066094D-7100-41AC-AA34-2CA64AA22464}" dt="2019-10-03T00:48:28.165" v="3226" actId="20577"/>
        <pc:sldMkLst>
          <pc:docMk/>
          <pc:sldMk cId="0" sldId="271"/>
        </pc:sldMkLst>
        <pc:spChg chg="mod">
          <ac:chgData name="Thomas Sinclair" userId="ea7e17c6-715c-40d9-8261-37f47b5b9a01" providerId="ADAL" clId="{6066094D-7100-41AC-AA34-2CA64AA22464}" dt="2019-10-03T00:48:28.165" v="3226" actId="20577"/>
          <ac:spMkLst>
            <pc:docMk/>
            <pc:sldMk cId="0" sldId="271"/>
            <ac:spMk id="339" creationId="{00000000-0000-0000-0000-000000000000}"/>
          </ac:spMkLst>
        </pc:spChg>
      </pc:sldChg>
      <pc:sldChg chg="addSp delSp modSp del">
        <pc:chgData name="Thomas Sinclair" userId="ea7e17c6-715c-40d9-8261-37f47b5b9a01" providerId="ADAL" clId="{6066094D-7100-41AC-AA34-2CA64AA22464}" dt="2019-10-03T00:12:49.491" v="2739" actId="2696"/>
        <pc:sldMkLst>
          <pc:docMk/>
          <pc:sldMk cId="0" sldId="272"/>
        </pc:sldMkLst>
        <pc:spChg chg="add">
          <ac:chgData name="Thomas Sinclair" userId="ea7e17c6-715c-40d9-8261-37f47b5b9a01" providerId="ADAL" clId="{6066094D-7100-41AC-AA34-2CA64AA22464}" dt="2019-10-02T03:56:11.890" v="743"/>
          <ac:spMkLst>
            <pc:docMk/>
            <pc:sldMk cId="0" sldId="272"/>
            <ac:spMk id="7" creationId="{EC910770-EBAD-42E5-9194-E818B4780EC2}"/>
          </ac:spMkLst>
        </pc:spChg>
        <pc:spChg chg="mod">
          <ac:chgData name="Thomas Sinclair" userId="ea7e17c6-715c-40d9-8261-37f47b5b9a01" providerId="ADAL" clId="{6066094D-7100-41AC-AA34-2CA64AA22464}" dt="2019-10-02T03:53:20.735" v="722" actId="20577"/>
          <ac:spMkLst>
            <pc:docMk/>
            <pc:sldMk cId="0" sldId="272"/>
            <ac:spMk id="345" creationId="{00000000-0000-0000-0000-000000000000}"/>
          </ac:spMkLst>
        </pc:spChg>
        <pc:spChg chg="del">
          <ac:chgData name="Thomas Sinclair" userId="ea7e17c6-715c-40d9-8261-37f47b5b9a01" providerId="ADAL" clId="{6066094D-7100-41AC-AA34-2CA64AA22464}" dt="2019-10-02T03:56:11.099" v="742" actId="478"/>
          <ac:spMkLst>
            <pc:docMk/>
            <pc:sldMk cId="0" sldId="272"/>
            <ac:spMk id="347" creationId="{00000000-0000-0000-0000-000000000000}"/>
          </ac:spMkLst>
        </pc:spChg>
        <pc:graphicFrameChg chg="add mod modGraphic">
          <ac:chgData name="Thomas Sinclair" userId="ea7e17c6-715c-40d9-8261-37f47b5b9a01" providerId="ADAL" clId="{6066094D-7100-41AC-AA34-2CA64AA22464}" dt="2019-10-02T23:40:36.253" v="2375"/>
          <ac:graphicFrameMkLst>
            <pc:docMk/>
            <pc:sldMk cId="0" sldId="272"/>
            <ac:graphicFrameMk id="6" creationId="{C0881D9C-2369-43F3-B816-38C024F91402}"/>
          </ac:graphicFrameMkLst>
        </pc:graphicFrameChg>
        <pc:graphicFrameChg chg="del mod">
          <ac:chgData name="Thomas Sinclair" userId="ea7e17c6-715c-40d9-8261-37f47b5b9a01" providerId="ADAL" clId="{6066094D-7100-41AC-AA34-2CA64AA22464}" dt="2019-10-02T03:56:08.700" v="741" actId="478"/>
          <ac:graphicFrameMkLst>
            <pc:docMk/>
            <pc:sldMk cId="0" sldId="272"/>
            <ac:graphicFrameMk id="346" creationId="{00000000-0000-0000-0000-000000000000}"/>
          </ac:graphicFrameMkLst>
        </pc:graphicFrameChg>
      </pc:sldChg>
      <pc:sldChg chg="addSp delSp modSp ord">
        <pc:chgData name="Thomas Sinclair" userId="ea7e17c6-715c-40d9-8261-37f47b5b9a01" providerId="ADAL" clId="{6066094D-7100-41AC-AA34-2CA64AA22464}" dt="2019-10-03T01:39:55.583" v="4442" actId="14100"/>
        <pc:sldMkLst>
          <pc:docMk/>
          <pc:sldMk cId="0" sldId="273"/>
        </pc:sldMkLst>
        <pc:spChg chg="add del mod">
          <ac:chgData name="Thomas Sinclair" userId="ea7e17c6-715c-40d9-8261-37f47b5b9a01" providerId="ADAL" clId="{6066094D-7100-41AC-AA34-2CA64AA22464}" dt="2019-10-02T03:48:10.788" v="592"/>
          <ac:spMkLst>
            <pc:docMk/>
            <pc:sldMk cId="0" sldId="273"/>
            <ac:spMk id="15" creationId="{ACA0E6A1-9199-428D-962B-A70BEF40E63F}"/>
          </ac:spMkLst>
        </pc:spChg>
        <pc:spChg chg="mod">
          <ac:chgData name="Thomas Sinclair" userId="ea7e17c6-715c-40d9-8261-37f47b5b9a01" providerId="ADAL" clId="{6066094D-7100-41AC-AA34-2CA64AA22464}" dt="2019-10-02T03:52:12.750" v="642" actId="20577"/>
          <ac:spMkLst>
            <pc:docMk/>
            <pc:sldMk cId="0" sldId="273"/>
            <ac:spMk id="352" creationId="{00000000-0000-0000-0000-000000000000}"/>
          </ac:spMkLst>
        </pc:spChg>
        <pc:spChg chg="mod">
          <ac:chgData name="Thomas Sinclair" userId="ea7e17c6-715c-40d9-8261-37f47b5b9a01" providerId="ADAL" clId="{6066094D-7100-41AC-AA34-2CA64AA22464}" dt="2019-10-03T01:39:07.649" v="4432" actId="14100"/>
          <ac:spMkLst>
            <pc:docMk/>
            <pc:sldMk cId="0" sldId="273"/>
            <ac:spMk id="354" creationId="{00000000-0000-0000-0000-000000000000}"/>
          </ac:spMkLst>
        </pc:spChg>
        <pc:spChg chg="mod">
          <ac:chgData name="Thomas Sinclair" userId="ea7e17c6-715c-40d9-8261-37f47b5b9a01" providerId="ADAL" clId="{6066094D-7100-41AC-AA34-2CA64AA22464}" dt="2019-10-03T01:39:22.568" v="4436" actId="14100"/>
          <ac:spMkLst>
            <pc:docMk/>
            <pc:sldMk cId="0" sldId="273"/>
            <ac:spMk id="356" creationId="{00000000-0000-0000-0000-000000000000}"/>
          </ac:spMkLst>
        </pc:spChg>
        <pc:spChg chg="mod">
          <ac:chgData name="Thomas Sinclair" userId="ea7e17c6-715c-40d9-8261-37f47b5b9a01" providerId="ADAL" clId="{6066094D-7100-41AC-AA34-2CA64AA22464}" dt="2019-10-03T01:39:11.882" v="4434" actId="14100"/>
          <ac:spMkLst>
            <pc:docMk/>
            <pc:sldMk cId="0" sldId="273"/>
            <ac:spMk id="357" creationId="{00000000-0000-0000-0000-000000000000}"/>
          </ac:spMkLst>
        </pc:spChg>
        <pc:spChg chg="mod">
          <ac:chgData name="Thomas Sinclair" userId="ea7e17c6-715c-40d9-8261-37f47b5b9a01" providerId="ADAL" clId="{6066094D-7100-41AC-AA34-2CA64AA22464}" dt="2019-10-03T01:39:55.583" v="4442" actId="14100"/>
          <ac:spMkLst>
            <pc:docMk/>
            <pc:sldMk cId="0" sldId="273"/>
            <ac:spMk id="358" creationId="{00000000-0000-0000-0000-000000000000}"/>
          </ac:spMkLst>
        </pc:spChg>
        <pc:spChg chg="mod">
          <ac:chgData name="Thomas Sinclair" userId="ea7e17c6-715c-40d9-8261-37f47b5b9a01" providerId="ADAL" clId="{6066094D-7100-41AC-AA34-2CA64AA22464}" dt="2019-10-03T01:39:26.130" v="4438" actId="14100"/>
          <ac:spMkLst>
            <pc:docMk/>
            <pc:sldMk cId="0" sldId="273"/>
            <ac:spMk id="362" creationId="{00000000-0000-0000-0000-000000000000}"/>
          </ac:spMkLst>
        </pc:spChg>
        <pc:picChg chg="add del mod">
          <ac:chgData name="Thomas Sinclair" userId="ea7e17c6-715c-40d9-8261-37f47b5b9a01" providerId="ADAL" clId="{6066094D-7100-41AC-AA34-2CA64AA22464}" dt="2019-10-02T03:48:10.788" v="592"/>
          <ac:picMkLst>
            <pc:docMk/>
            <pc:sldMk cId="0" sldId="273"/>
            <ac:picMk id="16" creationId="{A9FA5561-7044-4800-A6E1-EA9E13B800E9}"/>
          </ac:picMkLst>
        </pc:picChg>
        <pc:picChg chg="mod">
          <ac:chgData name="Thomas Sinclair" userId="ea7e17c6-715c-40d9-8261-37f47b5b9a01" providerId="ADAL" clId="{6066094D-7100-41AC-AA34-2CA64AA22464}" dt="2019-10-03T01:34:08.039" v="4372" actId="692"/>
          <ac:picMkLst>
            <pc:docMk/>
            <pc:sldMk cId="0" sldId="273"/>
            <ac:picMk id="353"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5"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9"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0"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1" creationId="{00000000-0000-0000-0000-000000000000}"/>
          </ac:picMkLst>
        </pc:picChg>
      </pc:sldChg>
      <pc:sldChg chg="del">
        <pc:chgData name="Thomas Sinclair" userId="ea7e17c6-715c-40d9-8261-37f47b5b9a01" providerId="ADAL" clId="{6066094D-7100-41AC-AA34-2CA64AA22464}" dt="2019-10-02T03:51:55.483" v="625" actId="2696"/>
        <pc:sldMkLst>
          <pc:docMk/>
          <pc:sldMk cId="0" sldId="274"/>
        </pc:sldMkLst>
      </pc:sldChg>
      <pc:sldChg chg="addSp delSp modSp">
        <pc:chgData name="Thomas Sinclair" userId="ea7e17c6-715c-40d9-8261-37f47b5b9a01" providerId="ADAL" clId="{6066094D-7100-41AC-AA34-2CA64AA22464}" dt="2019-10-03T01:40:16.399" v="4450" actId="14100"/>
        <pc:sldMkLst>
          <pc:docMk/>
          <pc:sldMk cId="0" sldId="275"/>
        </pc:sldMkLst>
        <pc:spChg chg="mod">
          <ac:chgData name="Thomas Sinclair" userId="ea7e17c6-715c-40d9-8261-37f47b5b9a01" providerId="ADAL" clId="{6066094D-7100-41AC-AA34-2CA64AA22464}" dt="2019-10-02T03:56:44.101" v="758" actId="20577"/>
          <ac:spMkLst>
            <pc:docMk/>
            <pc:sldMk cId="0" sldId="275"/>
            <ac:spMk id="386" creationId="{00000000-0000-0000-0000-000000000000}"/>
          </ac:spMkLst>
        </pc:spChg>
        <pc:spChg chg="mod">
          <ac:chgData name="Thomas Sinclair" userId="ea7e17c6-715c-40d9-8261-37f47b5b9a01" providerId="ADAL" clId="{6066094D-7100-41AC-AA34-2CA64AA22464}" dt="2019-10-03T01:40:02.870" v="4444" actId="14100"/>
          <ac:spMkLst>
            <pc:docMk/>
            <pc:sldMk cId="0" sldId="275"/>
            <ac:spMk id="388" creationId="{00000000-0000-0000-0000-000000000000}"/>
          </ac:spMkLst>
        </pc:spChg>
        <pc:spChg chg="mod">
          <ac:chgData name="Thomas Sinclair" userId="ea7e17c6-715c-40d9-8261-37f47b5b9a01" providerId="ADAL" clId="{6066094D-7100-41AC-AA34-2CA64AA22464}" dt="2019-10-03T01:40:12.808" v="4448" actId="14100"/>
          <ac:spMkLst>
            <pc:docMk/>
            <pc:sldMk cId="0" sldId="275"/>
            <ac:spMk id="390" creationId="{00000000-0000-0000-0000-000000000000}"/>
          </ac:spMkLst>
        </pc:spChg>
        <pc:spChg chg="mod">
          <ac:chgData name="Thomas Sinclair" userId="ea7e17c6-715c-40d9-8261-37f47b5b9a01" providerId="ADAL" clId="{6066094D-7100-41AC-AA34-2CA64AA22464}" dt="2019-10-03T01:40:07.088" v="4446" actId="14100"/>
          <ac:spMkLst>
            <pc:docMk/>
            <pc:sldMk cId="0" sldId="275"/>
            <ac:spMk id="391" creationId="{00000000-0000-0000-0000-000000000000}"/>
          </ac:spMkLst>
        </pc:spChg>
        <pc:spChg chg="mod">
          <ac:chgData name="Thomas Sinclair" userId="ea7e17c6-715c-40d9-8261-37f47b5b9a01" providerId="ADAL" clId="{6066094D-7100-41AC-AA34-2CA64AA22464}" dt="2019-10-03T01:39:43.639" v="4440" actId="14100"/>
          <ac:spMkLst>
            <pc:docMk/>
            <pc:sldMk cId="0" sldId="275"/>
            <ac:spMk id="392" creationId="{00000000-0000-0000-0000-000000000000}"/>
          </ac:spMkLst>
        </pc:spChg>
        <pc:spChg chg="mod">
          <ac:chgData name="Thomas Sinclair" userId="ea7e17c6-715c-40d9-8261-37f47b5b9a01" providerId="ADAL" clId="{6066094D-7100-41AC-AA34-2CA64AA22464}" dt="2019-10-03T01:40:16.399" v="4450" actId="14100"/>
          <ac:spMkLst>
            <pc:docMk/>
            <pc:sldMk cId="0" sldId="275"/>
            <ac:spMk id="396" creationId="{00000000-0000-0000-0000-000000000000}"/>
          </ac:spMkLst>
        </pc:spChg>
        <pc:spChg chg="mod">
          <ac:chgData name="Thomas Sinclair" userId="ea7e17c6-715c-40d9-8261-37f47b5b9a01" providerId="ADAL" clId="{6066094D-7100-41AC-AA34-2CA64AA22464}" dt="2019-10-02T03:48:38.529" v="621" actId="20577"/>
          <ac:spMkLst>
            <pc:docMk/>
            <pc:sldMk cId="0" sldId="275"/>
            <ac:spMk id="397" creationId="{00000000-0000-0000-0000-000000000000}"/>
          </ac:spMkLst>
        </pc:spChg>
        <pc:graphicFrameChg chg="add del mod">
          <ac:chgData name="Thomas Sinclair" userId="ea7e17c6-715c-40d9-8261-37f47b5b9a01" providerId="ADAL" clId="{6066094D-7100-41AC-AA34-2CA64AA22464}" dt="2019-10-02T03:49:53.436" v="624" actId="478"/>
          <ac:graphicFrameMkLst>
            <pc:docMk/>
            <pc:sldMk cId="0" sldId="275"/>
            <ac:graphicFrameMk id="2" creationId="{FA218F65-143C-4C1E-A8B3-49CE5A84FADE}"/>
          </ac:graphicFrameMkLst>
        </pc:graphicFrameChg>
        <pc:picChg chg="mod">
          <ac:chgData name="Thomas Sinclair" userId="ea7e17c6-715c-40d9-8261-37f47b5b9a01" providerId="ADAL" clId="{6066094D-7100-41AC-AA34-2CA64AA22464}" dt="2019-10-03T01:33:31.565" v="4368" actId="692"/>
          <ac:picMkLst>
            <pc:docMk/>
            <pc:sldMk cId="0" sldId="275"/>
            <ac:picMk id="387" creationId="{00000000-0000-0000-0000-000000000000}"/>
          </ac:picMkLst>
        </pc:picChg>
        <pc:picChg chg="mod">
          <ac:chgData name="Thomas Sinclair" userId="ea7e17c6-715c-40d9-8261-37f47b5b9a01" providerId="ADAL" clId="{6066094D-7100-41AC-AA34-2CA64AA22464}" dt="2019-10-03T01:33:21.448" v="4366" actId="692"/>
          <ac:picMkLst>
            <pc:docMk/>
            <pc:sldMk cId="0" sldId="275"/>
            <ac:picMk id="389"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3"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4"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5" creationId="{00000000-0000-0000-0000-000000000000}"/>
          </ac:picMkLst>
        </pc:picChg>
      </pc:sldChg>
      <pc:sldChg chg="modSp">
        <pc:chgData name="Thomas Sinclair" userId="ea7e17c6-715c-40d9-8261-37f47b5b9a01" providerId="ADAL" clId="{6066094D-7100-41AC-AA34-2CA64AA22464}" dt="2019-10-03T01:40:29.718" v="4452" actId="14100"/>
        <pc:sldMkLst>
          <pc:docMk/>
          <pc:sldMk cId="0" sldId="276"/>
        </pc:sldMkLst>
        <pc:spChg chg="mod">
          <ac:chgData name="Thomas Sinclair" userId="ea7e17c6-715c-40d9-8261-37f47b5b9a01" providerId="ADAL" clId="{6066094D-7100-41AC-AA34-2CA64AA22464}" dt="2019-10-03T01:40:29.718" v="4452" actId="14100"/>
          <ac:spMkLst>
            <pc:docMk/>
            <pc:sldMk cId="0" sldId="276"/>
            <ac:spMk id="406" creationId="{00000000-0000-0000-0000-000000000000}"/>
          </ac:spMkLst>
        </pc:spChg>
        <pc:spChg chg="mod">
          <ac:chgData name="Thomas Sinclair" userId="ea7e17c6-715c-40d9-8261-37f47b5b9a01" providerId="ADAL" clId="{6066094D-7100-41AC-AA34-2CA64AA22464}" dt="2019-10-02T02:02:28.035" v="188" actId="20577"/>
          <ac:spMkLst>
            <pc:docMk/>
            <pc:sldMk cId="0" sldId="276"/>
            <ac:spMk id="407" creationId="{00000000-0000-0000-0000-000000000000}"/>
          </ac:spMkLst>
        </pc:spChg>
        <pc:picChg chg="mod">
          <ac:chgData name="Thomas Sinclair" userId="ea7e17c6-715c-40d9-8261-37f47b5b9a01" providerId="ADAL" clId="{6066094D-7100-41AC-AA34-2CA64AA22464}" dt="2019-10-03T01:33:40.845" v="4370" actId="692"/>
          <ac:picMkLst>
            <pc:docMk/>
            <pc:sldMk cId="0" sldId="276"/>
            <ac:picMk id="403" creationId="{00000000-0000-0000-0000-000000000000}"/>
          </ac:picMkLst>
        </pc:picChg>
      </pc:sldChg>
      <pc:sldChg chg="modSp">
        <pc:chgData name="Thomas Sinclair" userId="ea7e17c6-715c-40d9-8261-37f47b5b9a01" providerId="ADAL" clId="{6066094D-7100-41AC-AA34-2CA64AA22464}" dt="2019-10-03T01:33:04.135" v="4364" actId="20577"/>
        <pc:sldMkLst>
          <pc:docMk/>
          <pc:sldMk cId="0" sldId="277"/>
        </pc:sldMkLst>
        <pc:spChg chg="mod">
          <ac:chgData name="Thomas Sinclair" userId="ea7e17c6-715c-40d9-8261-37f47b5b9a01" providerId="ADAL" clId="{6066094D-7100-41AC-AA34-2CA64AA22464}" dt="2019-10-03T01:33:04.135" v="4364" actId="20577"/>
          <ac:spMkLst>
            <pc:docMk/>
            <pc:sldMk cId="0" sldId="277"/>
            <ac:spMk id="413" creationId="{00000000-0000-0000-0000-000000000000}"/>
          </ac:spMkLst>
        </pc:spChg>
      </pc:sldChg>
      <pc:sldChg chg="modSp">
        <pc:chgData name="Thomas Sinclair" userId="ea7e17c6-715c-40d9-8261-37f47b5b9a01" providerId="ADAL" clId="{6066094D-7100-41AC-AA34-2CA64AA22464}" dt="2019-10-03T02:22:30.939" v="5113" actId="692"/>
        <pc:sldMkLst>
          <pc:docMk/>
          <pc:sldMk cId="0" sldId="278"/>
        </pc:sldMkLst>
        <pc:spChg chg="mod">
          <ac:chgData name="Thomas Sinclair" userId="ea7e17c6-715c-40d9-8261-37f47b5b9a01" providerId="ADAL" clId="{6066094D-7100-41AC-AA34-2CA64AA22464}" dt="2019-10-03T00:41:50.627" v="3197" actId="20577"/>
          <ac:spMkLst>
            <pc:docMk/>
            <pc:sldMk cId="0" sldId="278"/>
            <ac:spMk id="420"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1"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2"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3"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4" creationId="{00000000-0000-0000-0000-000000000000}"/>
          </ac:spMkLst>
        </pc:spChg>
      </pc:sldChg>
      <pc:sldChg chg="modSp">
        <pc:chgData name="Thomas Sinclair" userId="ea7e17c6-715c-40d9-8261-37f47b5b9a01" providerId="ADAL" clId="{6066094D-7100-41AC-AA34-2CA64AA22464}" dt="2019-10-03T02:22:06.553" v="5111" actId="692"/>
        <pc:sldMkLst>
          <pc:docMk/>
          <pc:sldMk cId="1068382997" sldId="279"/>
        </pc:sldMkLst>
        <pc:spChg chg="mod">
          <ac:chgData name="Thomas Sinclair" userId="ea7e17c6-715c-40d9-8261-37f47b5b9a01" providerId="ADAL" clId="{6066094D-7100-41AC-AA34-2CA64AA22464}" dt="2019-10-03T02:22:06.553" v="5111" actId="692"/>
          <ac:spMkLst>
            <pc:docMk/>
            <pc:sldMk cId="1068382997" sldId="279"/>
            <ac:spMk id="5" creationId="{EED6A5E4-658B-4FBA-8A42-9CB78417F345}"/>
          </ac:spMkLst>
        </pc:spChg>
        <pc:spChg chg="mod">
          <ac:chgData name="Thomas Sinclair" userId="ea7e17c6-715c-40d9-8261-37f47b5b9a01" providerId="ADAL" clId="{6066094D-7100-41AC-AA34-2CA64AA22464}" dt="2019-10-03T02:22:06.553" v="5111" actId="692"/>
          <ac:spMkLst>
            <pc:docMk/>
            <pc:sldMk cId="1068382997" sldId="279"/>
            <ac:spMk id="6" creationId="{F1D419E8-F26F-4BF7-A85B-45E7C97B3676}"/>
          </ac:spMkLst>
        </pc:spChg>
        <pc:spChg chg="mod">
          <ac:chgData name="Thomas Sinclair" userId="ea7e17c6-715c-40d9-8261-37f47b5b9a01" providerId="ADAL" clId="{6066094D-7100-41AC-AA34-2CA64AA22464}" dt="2019-10-03T02:22:06.553" v="5111" actId="692"/>
          <ac:spMkLst>
            <pc:docMk/>
            <pc:sldMk cId="1068382997" sldId="279"/>
            <ac:spMk id="7" creationId="{EE2122EE-E666-4D39-B521-F265625FD367}"/>
          </ac:spMkLst>
        </pc:spChg>
      </pc:sldChg>
      <pc:sldChg chg="modSp add">
        <pc:chgData name="Thomas Sinclair" userId="ea7e17c6-715c-40d9-8261-37f47b5b9a01" providerId="ADAL" clId="{6066094D-7100-41AC-AA34-2CA64AA22464}" dt="2019-10-03T01:46:38.962" v="4523" actId="1076"/>
        <pc:sldMkLst>
          <pc:docMk/>
          <pc:sldMk cId="223815541" sldId="280"/>
        </pc:sldMkLst>
        <pc:spChg chg="mod">
          <ac:chgData name="Thomas Sinclair" userId="ea7e17c6-715c-40d9-8261-37f47b5b9a01" providerId="ADAL" clId="{6066094D-7100-41AC-AA34-2CA64AA22464}" dt="2019-10-03T00:22:07.728" v="2915" actId="20577"/>
          <ac:spMkLst>
            <pc:docMk/>
            <pc:sldMk cId="223815541" sldId="280"/>
            <ac:spMk id="329" creationId="{00000000-0000-0000-0000-000000000000}"/>
          </ac:spMkLst>
        </pc:spChg>
        <pc:spChg chg="mod">
          <ac:chgData name="Thomas Sinclair" userId="ea7e17c6-715c-40d9-8261-37f47b5b9a01" providerId="ADAL" clId="{6066094D-7100-41AC-AA34-2CA64AA22464}" dt="2019-10-03T01:46:38.962" v="4523" actId="1076"/>
          <ac:spMkLst>
            <pc:docMk/>
            <pc:sldMk cId="223815541" sldId="280"/>
            <ac:spMk id="330" creationId="{00000000-0000-0000-0000-000000000000}"/>
          </ac:spMkLst>
        </pc:spChg>
        <pc:spChg chg="mod">
          <ac:chgData name="Thomas Sinclair" userId="ea7e17c6-715c-40d9-8261-37f47b5b9a01" providerId="ADAL" clId="{6066094D-7100-41AC-AA34-2CA64AA22464}" dt="2019-10-03T01:46:12.756" v="4494" actId="20577"/>
          <ac:spMkLst>
            <pc:docMk/>
            <pc:sldMk cId="223815541" sldId="280"/>
            <ac:spMk id="332" creationId="{00000000-0000-0000-0000-000000000000}"/>
          </ac:spMkLst>
        </pc:spChg>
        <pc:picChg chg="mod">
          <ac:chgData name="Thomas Sinclair" userId="ea7e17c6-715c-40d9-8261-37f47b5b9a01" providerId="ADAL" clId="{6066094D-7100-41AC-AA34-2CA64AA22464}" dt="2019-10-03T01:34:27.056" v="4376" actId="692"/>
          <ac:picMkLst>
            <pc:docMk/>
            <pc:sldMk cId="223815541" sldId="280"/>
            <ac:picMk id="325"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6"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7" creationId="{00000000-0000-0000-0000-000000000000}"/>
          </ac:picMkLst>
        </pc:picChg>
      </pc:sldChg>
      <pc:sldChg chg="delSp modSp add ord">
        <pc:chgData name="Thomas Sinclair" userId="ea7e17c6-715c-40d9-8261-37f47b5b9a01" providerId="ADAL" clId="{6066094D-7100-41AC-AA34-2CA64AA22464}" dt="2019-10-03T02:22:19.106" v="5112" actId="692"/>
        <pc:sldMkLst>
          <pc:docMk/>
          <pc:sldMk cId="1977009700" sldId="281"/>
        </pc:sldMkLst>
        <pc:spChg chg="mod">
          <ac:chgData name="Thomas Sinclair" userId="ea7e17c6-715c-40d9-8261-37f47b5b9a01" providerId="ADAL" clId="{6066094D-7100-41AC-AA34-2CA64AA22464}" dt="2019-10-03T00:43:33.292" v="3209" actId="113"/>
          <ac:spMkLst>
            <pc:docMk/>
            <pc:sldMk cId="1977009700" sldId="281"/>
            <ac:spMk id="17" creationId="{5AE9912C-98EA-4128-BAF0-91C8BAB6E99F}"/>
          </ac:spMkLst>
        </pc:spChg>
        <pc:spChg chg="mod">
          <ac:chgData name="Thomas Sinclair" userId="ea7e17c6-715c-40d9-8261-37f47b5b9a01" providerId="ADAL" clId="{6066094D-7100-41AC-AA34-2CA64AA22464}" dt="2019-10-03T02:22:19.106" v="5112" actId="692"/>
          <ac:spMkLst>
            <pc:docMk/>
            <pc:sldMk cId="1977009700" sldId="281"/>
            <ac:spMk id="19" creationId="{2EF7B2F8-2378-42F1-8952-DD9443D358FE}"/>
          </ac:spMkLst>
        </pc:spChg>
        <pc:spChg chg="del">
          <ac:chgData name="Thomas Sinclair" userId="ea7e17c6-715c-40d9-8261-37f47b5b9a01" providerId="ADAL" clId="{6066094D-7100-41AC-AA34-2CA64AA22464}" dt="2019-10-03T00:12:42.040" v="2738" actId="478"/>
          <ac:spMkLst>
            <pc:docMk/>
            <pc:sldMk cId="1977009700" sldId="281"/>
            <ac:spMk id="20" creationId="{2EA1FB72-C6D2-4F4E-91EE-26721F9A755E}"/>
          </ac:spMkLst>
        </pc:spChg>
        <pc:spChg chg="del">
          <ac:chgData name="Thomas Sinclair" userId="ea7e17c6-715c-40d9-8261-37f47b5b9a01" providerId="ADAL" clId="{6066094D-7100-41AC-AA34-2CA64AA22464}" dt="2019-10-03T00:12:40.529" v="2737" actId="478"/>
          <ac:spMkLst>
            <pc:docMk/>
            <pc:sldMk cId="1977009700" sldId="281"/>
            <ac:spMk id="21" creationId="{2E312A83-5E9D-4389-9504-2ADA1156B42A}"/>
          </ac:spMkLst>
        </pc:spChg>
        <pc:graphicFrameChg chg="del mod">
          <ac:chgData name="Thomas Sinclair" userId="ea7e17c6-715c-40d9-8261-37f47b5b9a01" providerId="ADAL" clId="{6066094D-7100-41AC-AA34-2CA64AA22464}" dt="2019-10-03T00:12:38.633" v="2736" actId="478"/>
          <ac:graphicFrameMkLst>
            <pc:docMk/>
            <pc:sldMk cId="1977009700" sldId="281"/>
            <ac:graphicFrameMk id="15" creationId="{A8006ECC-1C52-4E74-801B-E675685C0314}"/>
          </ac:graphicFrameMkLst>
        </pc:graphicFrameChg>
        <pc:graphicFrameChg chg="mod modGraphic">
          <ac:chgData name="Thomas Sinclair" userId="ea7e17c6-715c-40d9-8261-37f47b5b9a01" providerId="ADAL" clId="{6066094D-7100-41AC-AA34-2CA64AA22464}" dt="2019-10-03T01:01:50.402" v="3586"/>
          <ac:graphicFrameMkLst>
            <pc:docMk/>
            <pc:sldMk cId="1977009700" sldId="281"/>
            <ac:graphicFrameMk id="18" creationId="{3AE18A4C-3F4A-4EFD-ADDA-2EC5999EFF8A}"/>
          </ac:graphicFrameMkLst>
        </pc:graphicFrameChg>
      </pc:sldChg>
    </pc:docChg>
  </pc:docChgLst>
  <pc:docChgLst>
    <pc:chgData name="Finn Spencer" userId="547887b9-c85a-4d1b-ad34-4087dce20993" providerId="ADAL" clId="{C5BD9E84-B337-41CB-A20B-435FB9A4A5DD}"/>
    <pc:docChg chg="custSel modSld">
      <pc:chgData name="Finn Spencer" userId="547887b9-c85a-4d1b-ad34-4087dce20993" providerId="ADAL" clId="{C5BD9E84-B337-41CB-A20B-435FB9A4A5DD}" dt="2020-01-21T00:58:48.641" v="656" actId="313"/>
      <pc:docMkLst>
        <pc:docMk/>
      </pc:docMkLst>
      <pc:sldChg chg="modSp">
        <pc:chgData name="Finn Spencer" userId="547887b9-c85a-4d1b-ad34-4087dce20993" providerId="ADAL" clId="{C5BD9E84-B337-41CB-A20B-435FB9A4A5DD}" dt="2020-01-20T01:12:01.336" v="520" actId="20577"/>
        <pc:sldMkLst>
          <pc:docMk/>
          <pc:sldMk cId="1489219734" sldId="305"/>
        </pc:sldMkLst>
        <pc:graphicFrameChg chg="modGraphic">
          <ac:chgData name="Finn Spencer" userId="547887b9-c85a-4d1b-ad34-4087dce20993" providerId="ADAL" clId="{C5BD9E84-B337-41CB-A20B-435FB9A4A5DD}" dt="2020-01-20T01:12:01.336" v="520" actId="20577"/>
          <ac:graphicFrameMkLst>
            <pc:docMk/>
            <pc:sldMk cId="1489219734" sldId="305"/>
            <ac:graphicFrameMk id="6" creationId="{70D770D4-DF7D-4F9F-B764-DCF35D8D068A}"/>
          </ac:graphicFrameMkLst>
        </pc:graphicFrameChg>
      </pc:sldChg>
      <pc:sldChg chg="modSp">
        <pc:chgData name="Finn Spencer" userId="547887b9-c85a-4d1b-ad34-4087dce20993" providerId="ADAL" clId="{C5BD9E84-B337-41CB-A20B-435FB9A4A5DD}" dt="2020-01-20T01:09:05.599" v="332" actId="20577"/>
        <pc:sldMkLst>
          <pc:docMk/>
          <pc:sldMk cId="1452089352" sldId="328"/>
        </pc:sldMkLst>
        <pc:graphicFrameChg chg="modGraphic">
          <ac:chgData name="Finn Spencer" userId="547887b9-c85a-4d1b-ad34-4087dce20993" providerId="ADAL" clId="{C5BD9E84-B337-41CB-A20B-435FB9A4A5DD}" dt="2020-01-20T01:09:05.599" v="332" actId="20577"/>
          <ac:graphicFrameMkLst>
            <pc:docMk/>
            <pc:sldMk cId="1452089352" sldId="328"/>
            <ac:graphicFrameMk id="6" creationId="{70D770D4-DF7D-4F9F-B764-DCF35D8D068A}"/>
          </ac:graphicFrameMkLst>
        </pc:graphicFrameChg>
      </pc:sldChg>
      <pc:sldChg chg="modSp">
        <pc:chgData name="Finn Spencer" userId="547887b9-c85a-4d1b-ad34-4087dce20993" providerId="ADAL" clId="{C5BD9E84-B337-41CB-A20B-435FB9A4A5DD}" dt="2020-01-20T00:41:48.049" v="133" actId="20577"/>
        <pc:sldMkLst>
          <pc:docMk/>
          <pc:sldMk cId="930255536" sldId="331"/>
        </pc:sldMkLst>
        <pc:spChg chg="mod">
          <ac:chgData name="Finn Spencer" userId="547887b9-c85a-4d1b-ad34-4087dce20993" providerId="ADAL" clId="{C5BD9E84-B337-41CB-A20B-435FB9A4A5DD}" dt="2020-01-20T00:36:30.223" v="10" actId="20577"/>
          <ac:spMkLst>
            <pc:docMk/>
            <pc:sldMk cId="930255536" sldId="331"/>
            <ac:spMk id="21" creationId="{84D26C95-0D26-477D-B7B3-62B53C1C0D05}"/>
          </ac:spMkLst>
        </pc:spChg>
        <pc:spChg chg="mod">
          <ac:chgData name="Finn Spencer" userId="547887b9-c85a-4d1b-ad34-4087dce20993" providerId="ADAL" clId="{C5BD9E84-B337-41CB-A20B-435FB9A4A5DD}" dt="2020-01-20T00:36:13.528" v="6" actId="20577"/>
          <ac:spMkLst>
            <pc:docMk/>
            <pc:sldMk cId="930255536" sldId="331"/>
            <ac:spMk id="22" creationId="{4DA3C4A3-6A26-46F7-84DC-2D95E5DCE0C2}"/>
          </ac:spMkLst>
        </pc:spChg>
        <pc:spChg chg="mod">
          <ac:chgData name="Finn Spencer" userId="547887b9-c85a-4d1b-ad34-4087dce20993" providerId="ADAL" clId="{C5BD9E84-B337-41CB-A20B-435FB9A4A5DD}" dt="2020-01-20T00:37:22.031" v="35" actId="20577"/>
          <ac:spMkLst>
            <pc:docMk/>
            <pc:sldMk cId="930255536" sldId="331"/>
            <ac:spMk id="23" creationId="{1750F693-4E07-4B0D-9A76-A8F05C1D8B57}"/>
          </ac:spMkLst>
        </pc:spChg>
        <pc:spChg chg="mod">
          <ac:chgData name="Finn Spencer" userId="547887b9-c85a-4d1b-ad34-4087dce20993" providerId="ADAL" clId="{C5BD9E84-B337-41CB-A20B-435FB9A4A5DD}" dt="2020-01-20T00:37:50.176" v="47" actId="20577"/>
          <ac:spMkLst>
            <pc:docMk/>
            <pc:sldMk cId="930255536" sldId="331"/>
            <ac:spMk id="24" creationId="{819B5914-E159-4308-89F8-E54BB8837059}"/>
          </ac:spMkLst>
        </pc:spChg>
        <pc:spChg chg="mod">
          <ac:chgData name="Finn Spencer" userId="547887b9-c85a-4d1b-ad34-4087dce20993" providerId="ADAL" clId="{C5BD9E84-B337-41CB-A20B-435FB9A4A5DD}" dt="2020-01-20T00:38:34.584" v="59" actId="20577"/>
          <ac:spMkLst>
            <pc:docMk/>
            <pc:sldMk cId="930255536" sldId="331"/>
            <ac:spMk id="25" creationId="{3B919797-0749-4059-A691-7AE972B87884}"/>
          </ac:spMkLst>
        </pc:spChg>
        <pc:spChg chg="mod">
          <ac:chgData name="Finn Spencer" userId="547887b9-c85a-4d1b-ad34-4087dce20993" providerId="ADAL" clId="{C5BD9E84-B337-41CB-A20B-435FB9A4A5DD}" dt="2020-01-20T00:38:54.160" v="69" actId="20577"/>
          <ac:spMkLst>
            <pc:docMk/>
            <pc:sldMk cId="930255536" sldId="331"/>
            <ac:spMk id="26" creationId="{32D7479E-7364-4A09-88E0-C34B749E70E4}"/>
          </ac:spMkLst>
        </pc:spChg>
        <pc:spChg chg="mod">
          <ac:chgData name="Finn Spencer" userId="547887b9-c85a-4d1b-ad34-4087dce20993" providerId="ADAL" clId="{C5BD9E84-B337-41CB-A20B-435FB9A4A5DD}" dt="2020-01-20T00:39:17.224" v="83" actId="20577"/>
          <ac:spMkLst>
            <pc:docMk/>
            <pc:sldMk cId="930255536" sldId="331"/>
            <ac:spMk id="27" creationId="{12DC836F-7CDA-46A1-A1A1-4769F229285D}"/>
          </ac:spMkLst>
        </pc:spChg>
        <pc:spChg chg="mod">
          <ac:chgData name="Finn Spencer" userId="547887b9-c85a-4d1b-ad34-4087dce20993" providerId="ADAL" clId="{C5BD9E84-B337-41CB-A20B-435FB9A4A5DD}" dt="2020-01-20T00:39:39.688" v="103" actId="20577"/>
          <ac:spMkLst>
            <pc:docMk/>
            <pc:sldMk cId="930255536" sldId="331"/>
            <ac:spMk id="28" creationId="{09245DA6-6D0F-420F-A51C-48A2717B1EF4}"/>
          </ac:spMkLst>
        </pc:spChg>
        <pc:spChg chg="mod">
          <ac:chgData name="Finn Spencer" userId="547887b9-c85a-4d1b-ad34-4087dce20993" providerId="ADAL" clId="{C5BD9E84-B337-41CB-A20B-435FB9A4A5DD}" dt="2020-01-20T00:40:51.223" v="123" actId="20577"/>
          <ac:spMkLst>
            <pc:docMk/>
            <pc:sldMk cId="930255536" sldId="331"/>
            <ac:spMk id="30" creationId="{6AFF9EC5-EC0E-43BB-B057-87BA2F8BD1B7}"/>
          </ac:spMkLst>
        </pc:spChg>
        <pc:spChg chg="mod">
          <ac:chgData name="Finn Spencer" userId="547887b9-c85a-4d1b-ad34-4087dce20993" providerId="ADAL" clId="{C5BD9E84-B337-41CB-A20B-435FB9A4A5DD}" dt="2020-01-20T00:40:09.248" v="113" actId="20577"/>
          <ac:spMkLst>
            <pc:docMk/>
            <pc:sldMk cId="930255536" sldId="331"/>
            <ac:spMk id="31" creationId="{75E7056C-185E-42B1-B024-F7BFE35A71B3}"/>
          </ac:spMkLst>
        </pc:spChg>
        <pc:spChg chg="mod">
          <ac:chgData name="Finn Spencer" userId="547887b9-c85a-4d1b-ad34-4087dce20993" providerId="ADAL" clId="{C5BD9E84-B337-41CB-A20B-435FB9A4A5DD}" dt="2020-01-20T00:41:48.049" v="133" actId="20577"/>
          <ac:spMkLst>
            <pc:docMk/>
            <pc:sldMk cId="930255536" sldId="331"/>
            <ac:spMk id="32" creationId="{E724BE40-D7AF-4D4F-9100-DE1AF20D1BCF}"/>
          </ac:spMkLst>
        </pc:spChg>
      </pc:sldChg>
      <pc:sldChg chg="modSp">
        <pc:chgData name="Finn Spencer" userId="547887b9-c85a-4d1b-ad34-4087dce20993" providerId="ADAL" clId="{C5BD9E84-B337-41CB-A20B-435FB9A4A5DD}" dt="2020-01-21T00:58:48.641" v="656" actId="313"/>
        <pc:sldMkLst>
          <pc:docMk/>
          <pc:sldMk cId="3250481288" sldId="332"/>
        </pc:sldMkLst>
        <pc:spChg chg="mod">
          <ac:chgData name="Finn Spencer" userId="547887b9-c85a-4d1b-ad34-4087dce20993" providerId="ADAL" clId="{C5BD9E84-B337-41CB-A20B-435FB9A4A5DD}" dt="2020-01-21T00:58:48.641" v="656" actId="313"/>
          <ac:spMkLst>
            <pc:docMk/>
            <pc:sldMk cId="3250481288" sldId="332"/>
            <ac:spMk id="17" creationId="{5AE9912C-98EA-4128-BAF0-91C8BAB6E99F}"/>
          </ac:spMkLst>
        </pc:spChg>
      </pc:sldChg>
      <pc:sldChg chg="modSp">
        <pc:chgData name="Finn Spencer" userId="547887b9-c85a-4d1b-ad34-4087dce20993" providerId="ADAL" clId="{C5BD9E84-B337-41CB-A20B-435FB9A4A5DD}" dt="2020-01-20T01:20:46.624" v="655" actId="20577"/>
        <pc:sldMkLst>
          <pc:docMk/>
          <pc:sldMk cId="3678509132" sldId="333"/>
        </pc:sldMkLst>
        <pc:graphicFrameChg chg="modGraphic">
          <ac:chgData name="Finn Spencer" userId="547887b9-c85a-4d1b-ad34-4087dce20993" providerId="ADAL" clId="{C5BD9E84-B337-41CB-A20B-435FB9A4A5DD}" dt="2020-01-20T01:20:46.624" v="655" actId="20577"/>
          <ac:graphicFrameMkLst>
            <pc:docMk/>
            <pc:sldMk cId="3678509132" sldId="333"/>
            <ac:graphicFrameMk id="6" creationId="{70D770D4-DF7D-4F9F-B764-DCF35D8D068A}"/>
          </ac:graphicFrameMkLst>
        </pc:graphicFrameChg>
      </pc:sldChg>
    </pc:docChg>
  </pc:docChgLst>
  <pc:docChgLst>
    <pc:chgData name="Stephen Honegger" userId="1b118b49-a315-49ab-ae75-6912d743057b" providerId="ADAL" clId="{43248E01-2ECF-4CF2-8563-8391DFAE5513}"/>
    <pc:docChg chg="undo custSel modSld">
      <pc:chgData name="Stephen Honegger" userId="1b118b49-a315-49ab-ae75-6912d743057b" providerId="ADAL" clId="{43248E01-2ECF-4CF2-8563-8391DFAE5513}" dt="2020-01-20T03:56:36.407" v="497"/>
      <pc:docMkLst>
        <pc:docMk/>
      </pc:docMkLst>
      <pc:sldChg chg="modSp addCm modCm">
        <pc:chgData name="Stephen Honegger" userId="1b118b49-a315-49ab-ae75-6912d743057b" providerId="ADAL" clId="{43248E01-2ECF-4CF2-8563-8391DFAE5513}" dt="2020-01-20T02:52:25.374" v="8"/>
        <pc:sldMkLst>
          <pc:docMk/>
          <pc:sldMk cId="0" sldId="257"/>
        </pc:sldMkLst>
        <pc:spChg chg="mod">
          <ac:chgData name="Stephen Honegger" userId="1b118b49-a315-49ab-ae75-6912d743057b" providerId="ADAL" clId="{43248E01-2ECF-4CF2-8563-8391DFAE5513}" dt="2020-01-20T02:48:35.444" v="4" actId="6549"/>
          <ac:spMkLst>
            <pc:docMk/>
            <pc:sldMk cId="0" sldId="257"/>
            <ac:spMk id="213" creationId="{00000000-0000-0000-0000-000000000000}"/>
          </ac:spMkLst>
        </pc:spChg>
      </pc:sldChg>
      <pc:sldChg chg="modSp addCm modCm">
        <pc:chgData name="Stephen Honegger" userId="1b118b49-a315-49ab-ae75-6912d743057b" providerId="ADAL" clId="{43248E01-2ECF-4CF2-8563-8391DFAE5513}" dt="2020-01-20T02:55:04.310" v="29" actId="255"/>
        <pc:sldMkLst>
          <pc:docMk/>
          <pc:sldMk cId="1977009700" sldId="281"/>
        </pc:sldMkLst>
        <pc:spChg chg="mod">
          <ac:chgData name="Stephen Honegger" userId="1b118b49-a315-49ab-ae75-6912d743057b" providerId="ADAL" clId="{43248E01-2ECF-4CF2-8563-8391DFAE5513}" dt="2020-01-20T02:54:04.045" v="26" actId="20577"/>
          <ac:spMkLst>
            <pc:docMk/>
            <pc:sldMk cId="1977009700" sldId="281"/>
            <ac:spMk id="17" creationId="{5AE9912C-98EA-4128-BAF0-91C8BAB6E99F}"/>
          </ac:spMkLst>
        </pc:spChg>
        <pc:graphicFrameChg chg="modGraphic">
          <ac:chgData name="Stephen Honegger" userId="1b118b49-a315-49ab-ae75-6912d743057b" providerId="ADAL" clId="{43248E01-2ECF-4CF2-8563-8391DFAE5513}" dt="2020-01-20T02:55:04.310" v="29" actId="255"/>
          <ac:graphicFrameMkLst>
            <pc:docMk/>
            <pc:sldMk cId="1977009700" sldId="281"/>
            <ac:graphicFrameMk id="6" creationId="{70D770D4-DF7D-4F9F-B764-DCF35D8D068A}"/>
          </ac:graphicFrameMkLst>
        </pc:graphicFrameChg>
      </pc:sldChg>
      <pc:sldChg chg="modSp">
        <pc:chgData name="Stephen Honegger" userId="1b118b49-a315-49ab-ae75-6912d743057b" providerId="ADAL" clId="{43248E01-2ECF-4CF2-8563-8391DFAE5513}" dt="2020-01-20T02:56:34.308" v="38" actId="20577"/>
        <pc:sldMkLst>
          <pc:docMk/>
          <pc:sldMk cId="1489219734" sldId="305"/>
        </pc:sldMkLst>
        <pc:graphicFrameChg chg="modGraphic">
          <ac:chgData name="Stephen Honegger" userId="1b118b49-a315-49ab-ae75-6912d743057b" providerId="ADAL" clId="{43248E01-2ECF-4CF2-8563-8391DFAE5513}" dt="2020-01-20T02:56:34.308" v="38" actId="20577"/>
          <ac:graphicFrameMkLst>
            <pc:docMk/>
            <pc:sldMk cId="1489219734" sldId="305"/>
            <ac:graphicFrameMk id="6" creationId="{70D770D4-DF7D-4F9F-B764-DCF35D8D068A}"/>
          </ac:graphicFrameMkLst>
        </pc:graphicFrameChg>
      </pc:sldChg>
      <pc:sldChg chg="modSp addCm modCm">
        <pc:chgData name="Stephen Honegger" userId="1b118b49-a315-49ab-ae75-6912d743057b" providerId="ADAL" clId="{43248E01-2ECF-4CF2-8563-8391DFAE5513}" dt="2020-01-20T03:35:00.180" v="232"/>
        <pc:sldMkLst>
          <pc:docMk/>
          <pc:sldMk cId="1489563582" sldId="306"/>
        </pc:sldMkLst>
        <pc:spChg chg="mod">
          <ac:chgData name="Stephen Honegger" userId="1b118b49-a315-49ab-ae75-6912d743057b" providerId="ADAL" clId="{43248E01-2ECF-4CF2-8563-8391DFAE5513}" dt="2020-01-20T03:34:34.246" v="230" actId="6549"/>
          <ac:spMkLst>
            <pc:docMk/>
            <pc:sldMk cId="1489563582" sldId="306"/>
            <ac:spMk id="17" creationId="{5AE9912C-98EA-4128-BAF0-91C8BAB6E99F}"/>
          </ac:spMkLst>
        </pc:spChg>
      </pc:sldChg>
      <pc:sldChg chg="modSp">
        <pc:chgData name="Stephen Honegger" userId="1b118b49-a315-49ab-ae75-6912d743057b" providerId="ADAL" clId="{43248E01-2ECF-4CF2-8563-8391DFAE5513}" dt="2020-01-20T03:30:51.011" v="120" actId="20577"/>
        <pc:sldMkLst>
          <pc:docMk/>
          <pc:sldMk cId="3288586547" sldId="310"/>
        </pc:sldMkLst>
        <pc:spChg chg="mod">
          <ac:chgData name="Stephen Honegger" userId="1b118b49-a315-49ab-ae75-6912d743057b" providerId="ADAL" clId="{43248E01-2ECF-4CF2-8563-8391DFAE5513}" dt="2020-01-20T03:30:51.011" v="120" actId="20577"/>
          <ac:spMkLst>
            <pc:docMk/>
            <pc:sldMk cId="3288586547" sldId="310"/>
            <ac:spMk id="17" creationId="{5AE9912C-98EA-4128-BAF0-91C8BAB6E99F}"/>
          </ac:spMkLst>
        </pc:spChg>
      </pc:sldChg>
      <pc:sldChg chg="modSp">
        <pc:chgData name="Stephen Honegger" userId="1b118b49-a315-49ab-ae75-6912d743057b" providerId="ADAL" clId="{43248E01-2ECF-4CF2-8563-8391DFAE5513}" dt="2020-01-20T03:31:58.006" v="156" actId="20577"/>
        <pc:sldMkLst>
          <pc:docMk/>
          <pc:sldMk cId="2613222094" sldId="311"/>
        </pc:sldMkLst>
        <pc:spChg chg="mod">
          <ac:chgData name="Stephen Honegger" userId="1b118b49-a315-49ab-ae75-6912d743057b" providerId="ADAL" clId="{43248E01-2ECF-4CF2-8563-8391DFAE5513}" dt="2020-01-20T03:31:58.006" v="156" actId="20577"/>
          <ac:spMkLst>
            <pc:docMk/>
            <pc:sldMk cId="2613222094" sldId="311"/>
            <ac:spMk id="8" creationId="{F5FAA9CF-428C-46C2-89F1-30FBB174100C}"/>
          </ac:spMkLst>
        </pc:spChg>
      </pc:sldChg>
      <pc:sldChg chg="modSp addCm modCm">
        <pc:chgData name="Stephen Honegger" userId="1b118b49-a315-49ab-ae75-6912d743057b" providerId="ADAL" clId="{43248E01-2ECF-4CF2-8563-8391DFAE5513}" dt="2020-01-20T03:45:20.428" v="370"/>
        <pc:sldMkLst>
          <pc:docMk/>
          <pc:sldMk cId="3767910886" sldId="312"/>
        </pc:sldMkLst>
        <pc:spChg chg="mod">
          <ac:chgData name="Stephen Honegger" userId="1b118b49-a315-49ab-ae75-6912d743057b" providerId="ADAL" clId="{43248E01-2ECF-4CF2-8563-8391DFAE5513}" dt="2020-01-20T03:42:29.010" v="364" actId="20577"/>
          <ac:spMkLst>
            <pc:docMk/>
            <pc:sldMk cId="3767910886" sldId="312"/>
            <ac:spMk id="17" creationId="{5AE9912C-98EA-4128-BAF0-91C8BAB6E99F}"/>
          </ac:spMkLst>
        </pc:spChg>
      </pc:sldChg>
      <pc:sldChg chg="modSp">
        <pc:chgData name="Stephen Honegger" userId="1b118b49-a315-49ab-ae75-6912d743057b" providerId="ADAL" clId="{43248E01-2ECF-4CF2-8563-8391DFAE5513}" dt="2020-01-20T03:47:13.372" v="401" actId="6549"/>
        <pc:sldMkLst>
          <pc:docMk/>
          <pc:sldMk cId="1701085422" sldId="313"/>
        </pc:sldMkLst>
        <pc:spChg chg="mod">
          <ac:chgData name="Stephen Honegger" userId="1b118b49-a315-49ab-ae75-6912d743057b" providerId="ADAL" clId="{43248E01-2ECF-4CF2-8563-8391DFAE5513}" dt="2020-01-20T03:47:13.372" v="401" actId="6549"/>
          <ac:spMkLst>
            <pc:docMk/>
            <pc:sldMk cId="1701085422" sldId="313"/>
            <ac:spMk id="8" creationId="{F5FAA9CF-428C-46C2-89F1-30FBB174100C}"/>
          </ac:spMkLst>
        </pc:spChg>
      </pc:sldChg>
      <pc:sldChg chg="addCm modCm">
        <pc:chgData name="Stephen Honegger" userId="1b118b49-a315-49ab-ae75-6912d743057b" providerId="ADAL" clId="{43248E01-2ECF-4CF2-8563-8391DFAE5513}" dt="2020-01-20T03:56:36.407" v="497"/>
        <pc:sldMkLst>
          <pc:docMk/>
          <pc:sldMk cId="257061606" sldId="314"/>
        </pc:sldMkLst>
      </pc:sldChg>
      <pc:sldChg chg="modSp addCm delCm modCm">
        <pc:chgData name="Stephen Honegger" userId="1b118b49-a315-49ab-ae75-6912d743057b" providerId="ADAL" clId="{43248E01-2ECF-4CF2-8563-8391DFAE5513}" dt="2020-01-20T03:54:31.668" v="495"/>
        <pc:sldMkLst>
          <pc:docMk/>
          <pc:sldMk cId="918821293" sldId="315"/>
        </pc:sldMkLst>
        <pc:spChg chg="mod">
          <ac:chgData name="Stephen Honegger" userId="1b118b49-a315-49ab-ae75-6912d743057b" providerId="ADAL" clId="{43248E01-2ECF-4CF2-8563-8391DFAE5513}" dt="2020-01-20T03:54:11.471" v="492" actId="20577"/>
          <ac:spMkLst>
            <pc:docMk/>
            <pc:sldMk cId="918821293" sldId="315"/>
            <ac:spMk id="9" creationId="{2AB39BD9-DD2E-464E-A436-52B299CC75E4}"/>
          </ac:spMkLst>
        </pc:spChg>
      </pc:sldChg>
      <pc:sldChg chg="modSp addCm delCm modCm">
        <pc:chgData name="Stephen Honegger" userId="1b118b49-a315-49ab-ae75-6912d743057b" providerId="ADAL" clId="{43248E01-2ECF-4CF2-8563-8391DFAE5513}" dt="2020-01-20T03:29:44.474" v="115" actId="1592"/>
        <pc:sldMkLst>
          <pc:docMk/>
          <pc:sldMk cId="1158235311" sldId="316"/>
        </pc:sldMkLst>
        <pc:spChg chg="mod">
          <ac:chgData name="Stephen Honegger" userId="1b118b49-a315-49ab-ae75-6912d743057b" providerId="ADAL" clId="{43248E01-2ECF-4CF2-8563-8391DFAE5513}" dt="2020-01-20T03:04:36.857" v="112" actId="20577"/>
          <ac:spMkLst>
            <pc:docMk/>
            <pc:sldMk cId="1158235311" sldId="316"/>
            <ac:spMk id="17" creationId="{5AE9912C-98EA-4128-BAF0-91C8BAB6E99F}"/>
          </ac:spMkLst>
        </pc:spChg>
      </pc:sldChg>
      <pc:sldChg chg="modSp">
        <pc:chgData name="Stephen Honegger" userId="1b118b49-a315-49ab-ae75-6912d743057b" providerId="ADAL" clId="{43248E01-2ECF-4CF2-8563-8391DFAE5513}" dt="2020-01-20T03:29:58.543" v="117" actId="6549"/>
        <pc:sldMkLst>
          <pc:docMk/>
          <pc:sldMk cId="1766053247" sldId="317"/>
        </pc:sldMkLst>
        <pc:spChg chg="mod">
          <ac:chgData name="Stephen Honegger" userId="1b118b49-a315-49ab-ae75-6912d743057b" providerId="ADAL" clId="{43248E01-2ECF-4CF2-8563-8391DFAE5513}" dt="2020-01-20T03:29:58.543" v="117" actId="6549"/>
          <ac:spMkLst>
            <pc:docMk/>
            <pc:sldMk cId="1766053247" sldId="317"/>
            <ac:spMk id="8" creationId="{F5FAA9CF-428C-46C2-89F1-30FBB174100C}"/>
          </ac:spMkLst>
        </pc:spChg>
      </pc:sldChg>
      <pc:sldChg chg="modSp">
        <pc:chgData name="Stephen Honegger" userId="1b118b49-a315-49ab-ae75-6912d743057b" providerId="ADAL" clId="{43248E01-2ECF-4CF2-8563-8391DFAE5513}" dt="2020-01-20T03:48:08.402" v="412" actId="20577"/>
        <pc:sldMkLst>
          <pc:docMk/>
          <pc:sldMk cId="2572895293" sldId="318"/>
        </pc:sldMkLst>
        <pc:spChg chg="mod">
          <ac:chgData name="Stephen Honegger" userId="1b118b49-a315-49ab-ae75-6912d743057b" providerId="ADAL" clId="{43248E01-2ECF-4CF2-8563-8391DFAE5513}" dt="2020-01-20T03:48:08.402" v="412" actId="20577"/>
          <ac:spMkLst>
            <pc:docMk/>
            <pc:sldMk cId="2572895293" sldId="318"/>
            <ac:spMk id="17" creationId="{5AE9912C-98EA-4128-BAF0-91C8BAB6E99F}"/>
          </ac:spMkLst>
        </pc:spChg>
      </pc:sldChg>
      <pc:sldChg chg="modSp">
        <pc:chgData name="Stephen Honegger" userId="1b118b49-a315-49ab-ae75-6912d743057b" providerId="ADAL" clId="{43248E01-2ECF-4CF2-8563-8391DFAE5513}" dt="2020-01-20T03:49:08.868" v="430" actId="20577"/>
        <pc:sldMkLst>
          <pc:docMk/>
          <pc:sldMk cId="3443454182" sldId="319"/>
        </pc:sldMkLst>
        <pc:spChg chg="mod">
          <ac:chgData name="Stephen Honegger" userId="1b118b49-a315-49ab-ae75-6912d743057b" providerId="ADAL" clId="{43248E01-2ECF-4CF2-8563-8391DFAE5513}" dt="2020-01-20T03:49:08.868" v="430" actId="20577"/>
          <ac:spMkLst>
            <pc:docMk/>
            <pc:sldMk cId="3443454182" sldId="319"/>
            <ac:spMk id="8" creationId="{F5FAA9CF-428C-46C2-89F1-30FBB174100C}"/>
          </ac:spMkLst>
        </pc:spChg>
      </pc:sldChg>
      <pc:sldChg chg="modSp">
        <pc:chgData name="Stephen Honegger" userId="1b118b49-a315-49ab-ae75-6912d743057b" providerId="ADAL" clId="{43248E01-2ECF-4CF2-8563-8391DFAE5513}" dt="2020-01-20T03:50:29.481" v="438" actId="6549"/>
        <pc:sldMkLst>
          <pc:docMk/>
          <pc:sldMk cId="3438693093" sldId="321"/>
        </pc:sldMkLst>
        <pc:spChg chg="mod">
          <ac:chgData name="Stephen Honegger" userId="1b118b49-a315-49ab-ae75-6912d743057b" providerId="ADAL" clId="{43248E01-2ECF-4CF2-8563-8391DFAE5513}" dt="2020-01-20T03:50:29.481" v="438" actId="6549"/>
          <ac:spMkLst>
            <pc:docMk/>
            <pc:sldMk cId="3438693093" sldId="321"/>
            <ac:spMk id="8" creationId="{F5FAA9CF-428C-46C2-89F1-30FBB174100C}"/>
          </ac:spMkLst>
        </pc:spChg>
      </pc:sldChg>
      <pc:sldChg chg="modSp">
        <pc:chgData name="Stephen Honegger" userId="1b118b49-a315-49ab-ae75-6912d743057b" providerId="ADAL" clId="{43248E01-2ECF-4CF2-8563-8391DFAE5513}" dt="2020-01-20T03:51:27.145" v="442" actId="20577"/>
        <pc:sldMkLst>
          <pc:docMk/>
          <pc:sldMk cId="3523741602" sldId="322"/>
        </pc:sldMkLst>
        <pc:spChg chg="mod">
          <ac:chgData name="Stephen Honegger" userId="1b118b49-a315-49ab-ae75-6912d743057b" providerId="ADAL" clId="{43248E01-2ECF-4CF2-8563-8391DFAE5513}" dt="2020-01-20T03:51:27.145" v="442" actId="20577"/>
          <ac:spMkLst>
            <pc:docMk/>
            <pc:sldMk cId="3523741602" sldId="322"/>
            <ac:spMk id="17" creationId="{5AE9912C-98EA-4128-BAF0-91C8BAB6E99F}"/>
          </ac:spMkLst>
        </pc:spChg>
      </pc:sldChg>
      <pc:sldChg chg="addCm modCm">
        <pc:chgData name="Stephen Honegger" userId="1b118b49-a315-49ab-ae75-6912d743057b" providerId="ADAL" clId="{43248E01-2ECF-4CF2-8563-8391DFAE5513}" dt="2020-01-20T03:51:57.709" v="444"/>
        <pc:sldMkLst>
          <pc:docMk/>
          <pc:sldMk cId="95987324" sldId="323"/>
        </pc:sldMkLst>
      </pc:sldChg>
      <pc:sldChg chg="modSp addCm modCm">
        <pc:chgData name="Stephen Honegger" userId="1b118b49-a315-49ab-ae75-6912d743057b" providerId="ADAL" clId="{43248E01-2ECF-4CF2-8563-8391DFAE5513}" dt="2020-01-20T03:04:23.523" v="109"/>
        <pc:sldMkLst>
          <pc:docMk/>
          <pc:sldMk cId="767455476" sldId="325"/>
        </pc:sldMkLst>
        <pc:spChg chg="mod">
          <ac:chgData name="Stephen Honegger" userId="1b118b49-a315-49ab-ae75-6912d743057b" providerId="ADAL" clId="{43248E01-2ECF-4CF2-8563-8391DFAE5513}" dt="2020-01-20T03:04:05.504" v="107" actId="6549"/>
          <ac:spMkLst>
            <pc:docMk/>
            <pc:sldMk cId="767455476" sldId="325"/>
            <ac:spMk id="8" creationId="{F5FAA9CF-428C-46C2-89F1-30FBB174100C}"/>
          </ac:spMkLst>
        </pc:spChg>
      </pc:sldChg>
      <pc:sldChg chg="addSp delSp modSp addCm modCm">
        <pc:chgData name="Stephen Honegger" userId="1b118b49-a315-49ab-ae75-6912d743057b" providerId="ADAL" clId="{43248E01-2ECF-4CF2-8563-8391DFAE5513}" dt="2020-01-20T03:37:46.920" v="285"/>
        <pc:sldMkLst>
          <pc:docMk/>
          <pc:sldMk cId="2480760559" sldId="326"/>
        </pc:sldMkLst>
        <pc:spChg chg="mod">
          <ac:chgData name="Stephen Honegger" userId="1b118b49-a315-49ab-ae75-6912d743057b" providerId="ADAL" clId="{43248E01-2ECF-4CF2-8563-8391DFAE5513}" dt="2020-01-20T03:35:54.625" v="248" actId="20577"/>
          <ac:spMkLst>
            <pc:docMk/>
            <pc:sldMk cId="2480760559" sldId="326"/>
            <ac:spMk id="17" creationId="{5AE9912C-98EA-4128-BAF0-91C8BAB6E99F}"/>
          </ac:spMkLst>
        </pc:spChg>
        <pc:graphicFrameChg chg="mod modGraphic">
          <ac:chgData name="Stephen Honegger" userId="1b118b49-a315-49ab-ae75-6912d743057b" providerId="ADAL" clId="{43248E01-2ECF-4CF2-8563-8391DFAE5513}" dt="2020-01-20T03:37:15.265" v="264" actId="1076"/>
          <ac:graphicFrameMkLst>
            <pc:docMk/>
            <pc:sldMk cId="2480760559" sldId="326"/>
            <ac:graphicFrameMk id="8" creationId="{14E80E7F-C859-4B3E-98E5-7AA81C0ECB45}"/>
          </ac:graphicFrameMkLst>
        </pc:graphicFrameChg>
        <pc:graphicFrameChg chg="add del mod">
          <ac:chgData name="Stephen Honegger" userId="1b118b49-a315-49ab-ae75-6912d743057b" providerId="ADAL" clId="{43248E01-2ECF-4CF2-8563-8391DFAE5513}" dt="2020-01-20T03:37:08.308" v="263" actId="478"/>
          <ac:graphicFrameMkLst>
            <pc:docMk/>
            <pc:sldMk cId="2480760559" sldId="326"/>
            <ac:graphicFrameMk id="10" creationId="{3E64FF26-F4E7-4BC9-934E-A744B5BE15D6}"/>
          </ac:graphicFrameMkLst>
        </pc:graphicFrameChg>
        <pc:graphicFrameChg chg="add mod modGraphic">
          <ac:chgData name="Stephen Honegger" userId="1b118b49-a315-49ab-ae75-6912d743057b" providerId="ADAL" clId="{43248E01-2ECF-4CF2-8563-8391DFAE5513}" dt="2020-01-20T03:37:30.416" v="283" actId="20577"/>
          <ac:graphicFrameMkLst>
            <pc:docMk/>
            <pc:sldMk cId="2480760559" sldId="326"/>
            <ac:graphicFrameMk id="11" creationId="{B2B13CA3-CBE2-4FBF-B94E-135C8DC8610F}"/>
          </ac:graphicFrameMkLst>
        </pc:graphicFrameChg>
      </pc:sldChg>
      <pc:sldChg chg="modSp addCm modCm">
        <pc:chgData name="Stephen Honegger" userId="1b118b49-a315-49ab-ae75-6912d743057b" providerId="ADAL" clId="{43248E01-2ECF-4CF2-8563-8391DFAE5513}" dt="2020-01-20T03:41:52.439" v="361"/>
        <pc:sldMkLst>
          <pc:docMk/>
          <pc:sldMk cId="587695987" sldId="327"/>
        </pc:sldMkLst>
        <pc:spChg chg="mod">
          <ac:chgData name="Stephen Honegger" userId="1b118b49-a315-49ab-ae75-6912d743057b" providerId="ADAL" clId="{43248E01-2ECF-4CF2-8563-8391DFAE5513}" dt="2020-01-20T03:41:06.399" v="359" actId="6549"/>
          <ac:spMkLst>
            <pc:docMk/>
            <pc:sldMk cId="587695987" sldId="327"/>
            <ac:spMk id="8" creationId="{F5FAA9CF-428C-46C2-89F1-30FBB174100C}"/>
          </ac:spMkLst>
        </pc:spChg>
      </pc:sldChg>
      <pc:sldChg chg="modSp addCm modCm">
        <pc:chgData name="Stephen Honegger" userId="1b118b49-a315-49ab-ae75-6912d743057b" providerId="ADAL" clId="{43248E01-2ECF-4CF2-8563-8391DFAE5513}" dt="2020-01-20T03:01:09.915" v="71"/>
        <pc:sldMkLst>
          <pc:docMk/>
          <pc:sldMk cId="3195909893" sldId="330"/>
        </pc:sldMkLst>
        <pc:spChg chg="mod">
          <ac:chgData name="Stephen Honegger" userId="1b118b49-a315-49ab-ae75-6912d743057b" providerId="ADAL" clId="{43248E01-2ECF-4CF2-8563-8391DFAE5513}" dt="2020-01-20T03:00:56.410" v="69" actId="313"/>
          <ac:spMkLst>
            <pc:docMk/>
            <pc:sldMk cId="3195909893" sldId="330"/>
            <ac:spMk id="17" creationId="{5AE9912C-98EA-4128-BAF0-91C8BAB6E99F}"/>
          </ac:spMkLst>
        </pc:spChg>
      </pc:sldChg>
      <pc:sldChg chg="modSp">
        <pc:chgData name="Stephen Honegger" userId="1b118b49-a315-49ab-ae75-6912d743057b" providerId="ADAL" clId="{43248E01-2ECF-4CF2-8563-8391DFAE5513}" dt="2020-01-20T03:02:01.020" v="78" actId="20577"/>
        <pc:sldMkLst>
          <pc:docMk/>
          <pc:sldMk cId="3250481288" sldId="332"/>
        </pc:sldMkLst>
        <pc:spChg chg="mod">
          <ac:chgData name="Stephen Honegger" userId="1b118b49-a315-49ab-ae75-6912d743057b" providerId="ADAL" clId="{43248E01-2ECF-4CF2-8563-8391DFAE5513}" dt="2020-01-20T03:02:01.020" v="78" actId="20577"/>
          <ac:spMkLst>
            <pc:docMk/>
            <pc:sldMk cId="3250481288" sldId="332"/>
            <ac:spMk id="17" creationId="{5AE9912C-98EA-4128-BAF0-91C8BAB6E99F}"/>
          </ac:spMkLst>
        </pc:spChg>
      </pc:sldChg>
    </pc:docChg>
  </pc:docChgLst>
  <pc:docChgLst>
    <pc:chgData name="Dan Miller" userId="9312318d-6fc1-4aa1-bf63-b61f87e21e71" providerId="ADAL" clId="{6070723D-400E-49B8-A7D1-B628A9E5FF83}"/>
    <pc:docChg chg="custSel addSld modSld">
      <pc:chgData name="Dan Miller" userId="9312318d-6fc1-4aa1-bf63-b61f87e21e71" providerId="ADAL" clId="{6070723D-400E-49B8-A7D1-B628A9E5FF83}" dt="2019-11-14T06:10:45.377" v="1710" actId="6549"/>
      <pc:docMkLst>
        <pc:docMk/>
      </pc:docMkLst>
      <pc:sldChg chg="modSp">
        <pc:chgData name="Dan Miller" userId="9312318d-6fc1-4aa1-bf63-b61f87e21e71" providerId="ADAL" clId="{6070723D-400E-49B8-A7D1-B628A9E5FF83}" dt="2019-11-14T04:16:12.852" v="74" actId="14100"/>
        <pc:sldMkLst>
          <pc:docMk/>
          <pc:sldMk cId="0" sldId="256"/>
        </pc:sldMkLst>
        <pc:spChg chg="mod">
          <ac:chgData name="Dan Miller" userId="9312318d-6fc1-4aa1-bf63-b61f87e21e71" providerId="ADAL" clId="{6070723D-400E-49B8-A7D1-B628A9E5FF83}" dt="2019-11-14T04:16:12.852" v="74" actId="14100"/>
          <ac:spMkLst>
            <pc:docMk/>
            <pc:sldMk cId="0" sldId="256"/>
            <ac:spMk id="205" creationId="{00000000-0000-0000-0000-000000000000}"/>
          </ac:spMkLst>
        </pc:spChg>
      </pc:sldChg>
      <pc:sldChg chg="addSp delSp modSp">
        <pc:chgData name="Dan Miller" userId="9312318d-6fc1-4aa1-bf63-b61f87e21e71" providerId="ADAL" clId="{6070723D-400E-49B8-A7D1-B628A9E5FF83}" dt="2019-11-14T06:02:15.790" v="1353" actId="14734"/>
        <pc:sldMkLst>
          <pc:docMk/>
          <pc:sldMk cId="1977009700" sldId="281"/>
        </pc:sldMkLst>
        <pc:spChg chg="mod">
          <ac:chgData name="Dan Miller" userId="9312318d-6fc1-4aa1-bf63-b61f87e21e71" providerId="ADAL" clId="{6070723D-400E-49B8-A7D1-B628A9E5FF83}" dt="2019-11-14T05:41:16.794" v="388" actId="20577"/>
          <ac:spMkLst>
            <pc:docMk/>
            <pc:sldMk cId="1977009700" sldId="281"/>
            <ac:spMk id="16" creationId="{0FD8B14E-7CCF-42C8-9E9F-051852995464}"/>
          </ac:spMkLst>
        </pc:spChg>
        <pc:spChg chg="mod">
          <ac:chgData name="Dan Miller" userId="9312318d-6fc1-4aa1-bf63-b61f87e21e71" providerId="ADAL" clId="{6070723D-400E-49B8-A7D1-B628A9E5FF83}" dt="2019-11-14T05:40:56.454" v="376" actId="14100"/>
          <ac:spMkLst>
            <pc:docMk/>
            <pc:sldMk cId="1977009700" sldId="281"/>
            <ac:spMk id="17" creationId="{5AE9912C-98EA-4128-BAF0-91C8BAB6E99F}"/>
          </ac:spMkLst>
        </pc:spChg>
        <pc:graphicFrameChg chg="add mod modGraphic">
          <ac:chgData name="Dan Miller" userId="9312318d-6fc1-4aa1-bf63-b61f87e21e71" providerId="ADAL" clId="{6070723D-400E-49B8-A7D1-B628A9E5FF83}" dt="2019-11-14T06:02:15.790" v="1353" actId="14734"/>
          <ac:graphicFrameMkLst>
            <pc:docMk/>
            <pc:sldMk cId="1977009700" sldId="281"/>
            <ac:graphicFrameMk id="6" creationId="{70D770D4-DF7D-4F9F-B764-DCF35D8D068A}"/>
          </ac:graphicFrameMkLst>
        </pc:graphicFrameChg>
        <pc:graphicFrameChg chg="del">
          <ac:chgData name="Dan Miller" userId="9312318d-6fc1-4aa1-bf63-b61f87e21e71" providerId="ADAL" clId="{6070723D-400E-49B8-A7D1-B628A9E5FF83}" dt="2019-11-14T04:20:44.940" v="133" actId="478"/>
          <ac:graphicFrameMkLst>
            <pc:docMk/>
            <pc:sldMk cId="1977009700" sldId="281"/>
            <ac:graphicFrameMk id="18" creationId="{3AE18A4C-3F4A-4EFD-ADDA-2EC5999EFF8A}"/>
          </ac:graphicFrameMkLst>
        </pc:graphicFrameChg>
      </pc:sldChg>
      <pc:sldChg chg="modSp add">
        <pc:chgData name="Dan Miller" userId="9312318d-6fc1-4aa1-bf63-b61f87e21e71" providerId="ADAL" clId="{6070723D-400E-49B8-A7D1-B628A9E5FF83}" dt="2019-11-14T05:33:16.652" v="186" actId="20577"/>
        <pc:sldMkLst>
          <pc:docMk/>
          <pc:sldMk cId="2889772466" sldId="303"/>
        </pc:sldMkLst>
        <pc:spChg chg="mod">
          <ac:chgData name="Dan Miller" userId="9312318d-6fc1-4aa1-bf63-b61f87e21e71" providerId="ADAL" clId="{6070723D-400E-49B8-A7D1-B628A9E5FF83}" dt="2019-11-14T05:33:16.652" v="186" actId="20577"/>
          <ac:spMkLst>
            <pc:docMk/>
            <pc:sldMk cId="2889772466" sldId="303"/>
            <ac:spMk id="16" creationId="{0FD8B14E-7CCF-42C8-9E9F-051852995464}"/>
          </ac:spMkLst>
        </pc:spChg>
      </pc:sldChg>
      <pc:sldChg chg="add">
        <pc:chgData name="Dan Miller" userId="9312318d-6fc1-4aa1-bf63-b61f87e21e71" providerId="ADAL" clId="{6070723D-400E-49B8-A7D1-B628A9E5FF83}" dt="2019-11-14T05:33:00.266" v="184"/>
        <pc:sldMkLst>
          <pc:docMk/>
          <pc:sldMk cId="145261109" sldId="304"/>
        </pc:sldMkLst>
      </pc:sldChg>
      <pc:sldChg chg="addSp delSp modSp add">
        <pc:chgData name="Dan Miller" userId="9312318d-6fc1-4aa1-bf63-b61f87e21e71" providerId="ADAL" clId="{6070723D-400E-49B8-A7D1-B628A9E5FF83}" dt="2019-11-14T06:10:45.377" v="1710" actId="6549"/>
        <pc:sldMkLst>
          <pc:docMk/>
          <pc:sldMk cId="1489219734" sldId="305"/>
        </pc:sldMkLst>
        <pc:spChg chg="add del mod">
          <ac:chgData name="Dan Miller" userId="9312318d-6fc1-4aa1-bf63-b61f87e21e71" providerId="ADAL" clId="{6070723D-400E-49B8-A7D1-B628A9E5FF83}" dt="2019-11-14T05:37:23.848" v="261" actId="478"/>
          <ac:spMkLst>
            <pc:docMk/>
            <pc:sldMk cId="1489219734" sldId="305"/>
            <ac:spMk id="3" creationId="{5A4519D7-ACDB-4C78-9399-167FE06C9F2C}"/>
          </ac:spMkLst>
        </pc:spChg>
        <pc:spChg chg="mod">
          <ac:chgData name="Dan Miller" userId="9312318d-6fc1-4aa1-bf63-b61f87e21e71" providerId="ADAL" clId="{6070723D-400E-49B8-A7D1-B628A9E5FF83}" dt="2019-11-14T05:41:27.124" v="390" actId="20577"/>
          <ac:spMkLst>
            <pc:docMk/>
            <pc:sldMk cId="1489219734" sldId="305"/>
            <ac:spMk id="16" creationId="{0FD8B14E-7CCF-42C8-9E9F-051852995464}"/>
          </ac:spMkLst>
        </pc:spChg>
        <pc:spChg chg="del">
          <ac:chgData name="Dan Miller" userId="9312318d-6fc1-4aa1-bf63-b61f87e21e71" providerId="ADAL" clId="{6070723D-400E-49B8-A7D1-B628A9E5FF83}" dt="2019-11-14T05:37:20.249" v="260" actId="478"/>
          <ac:spMkLst>
            <pc:docMk/>
            <pc:sldMk cId="1489219734" sldId="305"/>
            <ac:spMk id="17" creationId="{5AE9912C-98EA-4128-BAF0-91C8BAB6E99F}"/>
          </ac:spMkLst>
        </pc:spChg>
        <pc:graphicFrameChg chg="mod modGraphic">
          <ac:chgData name="Dan Miller" userId="9312318d-6fc1-4aa1-bf63-b61f87e21e71" providerId="ADAL" clId="{6070723D-400E-49B8-A7D1-B628A9E5FF83}" dt="2019-11-14T06:10:45.377" v="1710" actId="6549"/>
          <ac:graphicFrameMkLst>
            <pc:docMk/>
            <pc:sldMk cId="1489219734" sldId="305"/>
            <ac:graphicFrameMk id="6" creationId="{70D770D4-DF7D-4F9F-B764-DCF35D8D068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08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609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4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514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824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913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60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75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969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44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555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096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3145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798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679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101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524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727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96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8731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6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6857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439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70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370" name="Google Shape;370;p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2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35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64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599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86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450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905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10" Type="http://schemas.openxmlformats.org/officeDocument/2006/relationships/image" Target="../media/image33.png"/><Relationship Id="rId4" Type="http://schemas.openxmlformats.org/officeDocument/2006/relationships/image" Target="../media/image6.sv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8.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8.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8.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8.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sv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0.sv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8.sv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slide" Target="slide18.xml"/><Relationship Id="rId26" Type="http://schemas.openxmlformats.org/officeDocument/2006/relationships/image" Target="../media/image18.svg"/><Relationship Id="rId39" Type="http://schemas.openxmlformats.org/officeDocument/2006/relationships/slide" Target="slide2.xml"/><Relationship Id="rId21" Type="http://schemas.openxmlformats.org/officeDocument/2006/relationships/slide" Target="slide20.xml"/><Relationship Id="rId34" Type="http://schemas.openxmlformats.org/officeDocument/2006/relationships/image" Target="../media/image23.png"/><Relationship Id="rId42" Type="http://schemas.openxmlformats.org/officeDocument/2006/relationships/slide" Target="slide33.xml"/><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4.svg"/><Relationship Id="rId29" Type="http://schemas.openxmlformats.org/officeDocument/2006/relationships/image" Target="../media/image20.svg"/><Relationship Id="rId41"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8.svg"/><Relationship Id="rId24" Type="http://schemas.openxmlformats.org/officeDocument/2006/relationships/slide" Target="slide22.xml"/><Relationship Id="rId32" Type="http://schemas.openxmlformats.org/officeDocument/2006/relationships/image" Target="../media/image22.svg"/><Relationship Id="rId37" Type="http://schemas.openxmlformats.org/officeDocument/2006/relationships/image" Target="../media/image25.png"/><Relationship Id="rId40" Type="http://schemas.openxmlformats.org/officeDocument/2006/relationships/image" Target="../media/image27.png"/><Relationship Id="rId5" Type="http://schemas.openxmlformats.org/officeDocument/2006/relationships/image" Target="../media/image4.svg"/><Relationship Id="rId15" Type="http://schemas.openxmlformats.org/officeDocument/2006/relationships/slide" Target="slide16.xml"/><Relationship Id="rId23" Type="http://schemas.openxmlformats.org/officeDocument/2006/relationships/image" Target="../media/image16.svg"/><Relationship Id="rId28" Type="http://schemas.openxmlformats.org/officeDocument/2006/relationships/image" Target="../media/image19.png"/><Relationship Id="rId36" Type="http://schemas.openxmlformats.org/officeDocument/2006/relationships/slide" Target="slide31.xml"/><Relationship Id="rId10" Type="http://schemas.openxmlformats.org/officeDocument/2006/relationships/image" Target="../media/image7.png"/><Relationship Id="rId19" Type="http://schemas.openxmlformats.org/officeDocument/2006/relationships/image" Target="../media/image13.png"/><Relationship Id="rId31" Type="http://schemas.openxmlformats.org/officeDocument/2006/relationships/image" Target="../media/image21.png"/><Relationship Id="rId44"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slide" Target="slide12.xml"/><Relationship Id="rId14" Type="http://schemas.openxmlformats.org/officeDocument/2006/relationships/image" Target="../media/image10.svg"/><Relationship Id="rId22" Type="http://schemas.openxmlformats.org/officeDocument/2006/relationships/image" Target="../media/image15.png"/><Relationship Id="rId27" Type="http://schemas.openxmlformats.org/officeDocument/2006/relationships/slide" Target="slide24.xml"/><Relationship Id="rId30" Type="http://schemas.openxmlformats.org/officeDocument/2006/relationships/slide" Target="slide26.xml"/><Relationship Id="rId35" Type="http://schemas.openxmlformats.org/officeDocument/2006/relationships/image" Target="../media/image24.svg"/><Relationship Id="rId43" Type="http://schemas.openxmlformats.org/officeDocument/2006/relationships/image" Target="../media/image29.png"/><Relationship Id="rId8" Type="http://schemas.openxmlformats.org/officeDocument/2006/relationships/image" Target="../media/image6.svg"/><Relationship Id="rId3" Type="http://schemas.openxmlformats.org/officeDocument/2006/relationships/slide" Target="slide4.xml"/><Relationship Id="rId12" Type="http://schemas.openxmlformats.org/officeDocument/2006/relationships/slide" Target="slide14.xml"/><Relationship Id="rId17" Type="http://schemas.openxmlformats.org/officeDocument/2006/relationships/image" Target="../media/image12.svg"/><Relationship Id="rId25" Type="http://schemas.openxmlformats.org/officeDocument/2006/relationships/image" Target="../media/image17.png"/><Relationship Id="rId33" Type="http://schemas.openxmlformats.org/officeDocument/2006/relationships/slide" Target="slide29.xml"/><Relationship Id="rId38" Type="http://schemas.openxmlformats.org/officeDocument/2006/relationships/image" Target="../media/image26.sv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sv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0.sv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ctrTitle"/>
          </p:nvPr>
        </p:nvSpPr>
        <p:spPr>
          <a:xfrm>
            <a:off x="755575" y="771550"/>
            <a:ext cx="7898826" cy="1800200"/>
          </a:xfrm>
          <a:prstGeom prst="rect">
            <a:avLst/>
          </a:prstGeom>
          <a:noFill/>
          <a:ln>
            <a:noFill/>
          </a:ln>
        </p:spPr>
        <p:txBody>
          <a:bodyPr spcFirstLastPara="1" wrap="square" lIns="91425" tIns="45700" rIns="91425" bIns="45700" anchor="t" anchorCtr="0">
            <a:noAutofit/>
          </a:bodyPr>
          <a:lstStyle/>
          <a:p>
            <a:r>
              <a:rPr lang="en-AU" sz="3600" b="0" i="0" u="none" strike="noStrike" cap="none" dirty="0">
                <a:solidFill>
                  <a:srgbClr val="00B0F0"/>
                </a:solidFill>
                <a:latin typeface="Roboto"/>
                <a:ea typeface="Roboto"/>
                <a:cs typeface="Roboto"/>
                <a:sym typeface="Roboto"/>
              </a:rPr>
              <a:t>Professional </a:t>
            </a:r>
            <a:r>
              <a:rPr lang="en-AU" sz="3600" dirty="0">
                <a:latin typeface="Roboto"/>
                <a:ea typeface="Roboto"/>
                <a:cs typeface="Roboto"/>
                <a:sym typeface="Roboto"/>
              </a:rPr>
              <a:t>Studies 1</a:t>
            </a:r>
            <a:endParaRPr sz="3600" dirty="0"/>
          </a:p>
        </p:txBody>
      </p:sp>
      <p:sp>
        <p:nvSpPr>
          <p:cNvPr id="206" name="Google Shape;206;p33"/>
          <p:cNvSpPr txBox="1">
            <a:spLocks noGrp="1"/>
          </p:cNvSpPr>
          <p:nvPr>
            <p:ph type="subTitle" idx="1"/>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AU" sz="2400" b="0" i="0" u="none" strike="noStrike" cap="none" dirty="0">
                <a:solidFill>
                  <a:srgbClr val="92D050"/>
                </a:solidFill>
                <a:latin typeface="Roboto"/>
                <a:ea typeface="Roboto"/>
                <a:cs typeface="Roboto"/>
                <a:sym typeface="Roboto"/>
              </a:rPr>
              <a:t>Student Name Blake Peck</a:t>
            </a:r>
            <a:endParaRPr dirty="0"/>
          </a:p>
        </p:txBody>
      </p:sp>
      <p:sp>
        <p:nvSpPr>
          <p:cNvPr id="207" name="Google Shape;207;p33"/>
          <p:cNvSpPr txBox="1"/>
          <p:nvPr/>
        </p:nvSpPr>
        <p:spPr>
          <a:xfrm>
            <a:off x="755575" y="4226300"/>
            <a:ext cx="3516075"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1400"/>
              <a:buFont typeface="Roboto"/>
              <a:buNone/>
            </a:pPr>
            <a:r>
              <a:rPr lang="en-AU" sz="1400" b="0" i="0" u="none" strike="noStrike" cap="none" dirty="0">
                <a:solidFill>
                  <a:srgbClr val="C0504D"/>
                </a:solidFill>
                <a:latin typeface="Roboto"/>
                <a:ea typeface="Roboto"/>
                <a:cs typeface="Roboto"/>
                <a:sym typeface="Roboto"/>
              </a:rPr>
              <a:t>DUE DATE: 9/3/2021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Personal</a:t>
            </a:r>
            <a:r>
              <a:rPr lang="en-AU" sz="3000">
                <a:solidFill>
                  <a:srgbClr val="8CB3E3"/>
                </a:solidFill>
                <a:latin typeface="Roboto"/>
                <a:ea typeface="Roboto"/>
                <a:cs typeface="Roboto"/>
                <a:sym typeface="Roboto"/>
              </a:rPr>
              <a:t> vs Team</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soft skills that have a team focus and ones that have a personal focus.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make 2 lists.  </a:t>
            </a:r>
          </a:p>
          <a:p>
            <a:pPr marL="171450" indent="-171450">
              <a:spcBef>
                <a:spcPts val="0"/>
              </a:spcBef>
              <a:buSzPct val="100000"/>
            </a:pPr>
            <a:r>
              <a:rPr lang="en-US" sz="900">
                <a:solidFill>
                  <a:srgbClr val="B7B7B7"/>
                </a:solidFill>
                <a:latin typeface="Roboto"/>
                <a:ea typeface="Roboto"/>
                <a:cs typeface="Roboto"/>
                <a:sym typeface="Roboto"/>
              </a:rPr>
              <a:t>One list of soft skills that are largely personal </a:t>
            </a:r>
          </a:p>
          <a:p>
            <a:pPr marL="171450" indent="-171450">
              <a:spcBef>
                <a:spcPts val="0"/>
              </a:spcBef>
              <a:buSzPct val="100000"/>
            </a:pPr>
            <a:r>
              <a:rPr lang="en-US" sz="900">
                <a:solidFill>
                  <a:srgbClr val="B7B7B7"/>
                </a:solidFill>
                <a:latin typeface="Roboto"/>
                <a:ea typeface="Roboto"/>
                <a:cs typeface="Roboto"/>
                <a:sym typeface="Roboto"/>
              </a:rPr>
              <a:t>One list of soft skills focused around teams in a workplace context.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515435952"/>
              </p:ext>
            </p:extLst>
          </p:nvPr>
        </p:nvGraphicFramePr>
        <p:xfrm>
          <a:off x="454724" y="1872660"/>
          <a:ext cx="7818076" cy="2514540"/>
        </p:xfrm>
        <a:graphic>
          <a:graphicData uri="http://schemas.openxmlformats.org/drawingml/2006/table">
            <a:tbl>
              <a:tblPr>
                <a:noFill/>
                <a:tableStyleId>{2DE40A0A-F175-4DEE-BA99-264EB937CA04}</a:tableStyleId>
              </a:tblPr>
              <a:tblGrid>
                <a:gridCol w="3901276">
                  <a:extLst>
                    <a:ext uri="{9D8B030D-6E8A-4147-A177-3AD203B41FA5}">
                      <a16:colId xmlns:a16="http://schemas.microsoft.com/office/drawing/2014/main" val="20000"/>
                    </a:ext>
                  </a:extLst>
                </a:gridCol>
                <a:gridCol w="3916800">
                  <a:extLst>
                    <a:ext uri="{9D8B030D-6E8A-4147-A177-3AD203B41FA5}">
                      <a16:colId xmlns:a16="http://schemas.microsoft.com/office/drawing/2014/main" val="3527566179"/>
                    </a:ext>
                  </a:extLst>
                </a:gridCol>
              </a:tblGrid>
              <a:tr h="402540">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Personal focus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Team focus</a:t>
                      </a: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952487">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Creativity</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Critical Thinking</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Desire to Learn</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Research</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Motivation</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 independence</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Multitasking </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Resilience</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Persuasion</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Verbal Communication </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Leadership</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Project Management</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Mentoring</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Enthusiasm as yours can rub off on the team</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Teamwork</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Giving Clear Feedback</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Dependability as in the team can trust you with the work</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Dealing with difficult personalities able to work with anyone no matter their personality   </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8" name="Graphic 7" descr="Stopwatch">
            <a:extLst>
              <a:ext uri="{FF2B5EF4-FFF2-40B4-BE49-F238E27FC236}">
                <a16:creationId xmlns:a16="http://schemas.microsoft.com/office/drawing/2014/main" id="{AF6F1BC7-B9D9-4511-941F-EBF776129F4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31959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Identify</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49644"/>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a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soft skills listed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3772" y="81537"/>
            <a:ext cx="914400" cy="914400"/>
          </a:xfrm>
          <a:prstGeom prst="rect">
            <a:avLst/>
          </a:prstGeom>
        </p:spPr>
      </p:pic>
      <p:graphicFrame>
        <p:nvGraphicFramePr>
          <p:cNvPr id="9" name="Google Shape;293;p44">
            <a:extLst>
              <a:ext uri="{FF2B5EF4-FFF2-40B4-BE49-F238E27FC236}">
                <a16:creationId xmlns:a16="http://schemas.microsoft.com/office/drawing/2014/main" id="{86402E3B-48D9-4662-8379-B79E4AE8C531}"/>
              </a:ext>
            </a:extLst>
          </p:cNvPr>
          <p:cNvGraphicFramePr/>
          <p:nvPr>
            <p:extLst>
              <p:ext uri="{D42A27DB-BD31-4B8C-83A1-F6EECF244321}">
                <p14:modId xmlns:p14="http://schemas.microsoft.com/office/powerpoint/2010/main" val="3639810370"/>
              </p:ext>
            </p:extLst>
          </p:nvPr>
        </p:nvGraphicFramePr>
        <p:xfrm>
          <a:off x="454725" y="1490871"/>
          <a:ext cx="7781326" cy="3525992"/>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8725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938741">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It talks about wanted someone who has verbal and written communication skill, have good management skills being about the project and personal management, have critical thinking skills, and working strong as a contributing team member meaning teamwork skills.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For the skills they look for in someone come to problem solving skills, teamwork skills, flexibility skills, enthusiasm skill for not themselves but for there peers, and a desire to learn skills.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4" name="Picture 3" descr="Graphical user interface, text, application, email, website&#10;&#10;Description automatically generated">
            <a:extLst>
              <a:ext uri="{FF2B5EF4-FFF2-40B4-BE49-F238E27FC236}">
                <a16:creationId xmlns:a16="http://schemas.microsoft.com/office/drawing/2014/main" id="{A79C50BC-1B01-41FC-8AED-ADF34DBB2C29}"/>
              </a:ext>
            </a:extLst>
          </p:cNvPr>
          <p:cNvPicPr>
            <a:picLocks noChangeAspect="1"/>
          </p:cNvPicPr>
          <p:nvPr/>
        </p:nvPicPr>
        <p:blipFill>
          <a:blip r:embed="rId8"/>
          <a:stretch>
            <a:fillRect/>
          </a:stretch>
        </p:blipFill>
        <p:spPr>
          <a:xfrm>
            <a:off x="454724" y="2749826"/>
            <a:ext cx="2262255" cy="2267037"/>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0421C750-930A-4115-86AD-4F02854F4BF5}"/>
              </a:ext>
            </a:extLst>
          </p:cNvPr>
          <p:cNvPicPr>
            <a:picLocks noChangeAspect="1"/>
          </p:cNvPicPr>
          <p:nvPr/>
        </p:nvPicPr>
        <p:blipFill>
          <a:blip r:embed="rId9"/>
          <a:stretch>
            <a:fillRect/>
          </a:stretch>
        </p:blipFill>
        <p:spPr>
          <a:xfrm>
            <a:off x="4345388" y="3882887"/>
            <a:ext cx="2106277" cy="1133976"/>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3850C849-54A7-4ECF-913B-8B819FCFEA3E}"/>
              </a:ext>
            </a:extLst>
          </p:cNvPr>
          <p:cNvPicPr>
            <a:picLocks noChangeAspect="1"/>
          </p:cNvPicPr>
          <p:nvPr/>
        </p:nvPicPr>
        <p:blipFill>
          <a:blip r:embed="rId10"/>
          <a:stretch>
            <a:fillRect/>
          </a:stretch>
        </p:blipFill>
        <p:spPr>
          <a:xfrm>
            <a:off x="4345388" y="3218093"/>
            <a:ext cx="2106277" cy="664794"/>
          </a:xfrm>
          <a:prstGeom prst="rect">
            <a:avLst/>
          </a:prstGeom>
        </p:spPr>
      </p:pic>
    </p:spTree>
    <p:extLst>
      <p:ext uri="{BB962C8B-B14F-4D97-AF65-F5344CB8AC3E}">
        <p14:creationId xmlns:p14="http://schemas.microsoft.com/office/powerpoint/2010/main" val="32504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Hero </a:t>
            </a:r>
            <a:r>
              <a:rPr lang="en-AU" err="1">
                <a:latin typeface="Roboto"/>
                <a:ea typeface="Roboto"/>
                <a:cs typeface="Roboto"/>
                <a:sym typeface="Roboto"/>
              </a:rPr>
              <a:t>Reference|</a:t>
            </a:r>
            <a:r>
              <a:rPr lang="en-AU" sz="3000" err="1">
                <a:solidFill>
                  <a:srgbClr val="8CB3E3"/>
                </a:solidFill>
                <a:latin typeface="Roboto"/>
                <a:ea typeface="Roboto"/>
                <a:cs typeface="Roboto"/>
                <a:sym typeface="Roboto"/>
              </a:rPr>
              <a:t>Cool</a:t>
            </a:r>
            <a:r>
              <a:rPr lang="en-AU" sz="3000">
                <a:solidFill>
                  <a:srgbClr val="8CB3E3"/>
                </a:solidFill>
                <a:latin typeface="Roboto"/>
                <a:ea typeface="Roboto"/>
                <a:cs typeface="Roboto"/>
                <a:sym typeface="Roboto"/>
              </a:rPr>
              <a:t> people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40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professionals currently working in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2 professionals who's work you find inspirational.</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Post a link to their portfolio or examples of their work and explain what inspires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19108609"/>
              </p:ext>
            </p:extLst>
          </p:nvPr>
        </p:nvGraphicFramePr>
        <p:xfrm>
          <a:off x="454725" y="2016003"/>
          <a:ext cx="8026874" cy="124959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2023200">
                  <a:extLst>
                    <a:ext uri="{9D8B030D-6E8A-4147-A177-3AD203B41FA5}">
                      <a16:colId xmlns:a16="http://schemas.microsoft.com/office/drawing/2014/main" val="20000"/>
                    </a:ext>
                  </a:extLst>
                </a:gridCol>
                <a:gridCol w="2332800">
                  <a:extLst>
                    <a:ext uri="{9D8B030D-6E8A-4147-A177-3AD203B41FA5}">
                      <a16:colId xmlns:a16="http://schemas.microsoft.com/office/drawing/2014/main" val="750449114"/>
                    </a:ext>
                  </a:extLst>
                </a:gridCol>
                <a:gridCol w="18935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Link to work examples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are you inspired?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fontAlgn="base"/>
                      <a:r>
                        <a:rPr lang="en-AU" sz="900" i="0" u="none" strike="noStrike" cap="none" dirty="0">
                          <a:solidFill>
                            <a:srgbClr val="92D050"/>
                          </a:solidFill>
                          <a:latin typeface="Roboto"/>
                          <a:ea typeface="Roboto"/>
                          <a:cs typeface="Roboto"/>
                          <a:sym typeface="Roboto"/>
                        </a:rPr>
                        <a:t>Andrew Wang</a:t>
                      </a:r>
                      <a:endParaRPr lang="en-AU" sz="1400" b="1" i="0" u="none" strike="noStrike" cap="none" dirty="0">
                        <a:solidFill>
                          <a:srgbClr val="000000"/>
                        </a:solidFill>
                        <a:effectLst/>
                        <a:latin typeface="Arial"/>
                        <a:ea typeface="Arial"/>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https://www.linkedin.com/in/andrewfwang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System Engineering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Yoshihito Iwanaga</a:t>
                      </a:r>
                      <a:endParaRPr lang="en-AU" sz="1400" b="1" i="0" u="none" strike="noStrike" cap="none" dirty="0">
                        <a:solidFill>
                          <a:srgbClr val="000000"/>
                        </a:solidFill>
                        <a:effectLst/>
                        <a:latin typeface="Arial"/>
                        <a:ea typeface="Arial"/>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https://jp.linkedin.com/in/yoshihito-iwanaga-8051a11a0/en-us?trk=people-guest_people_search-card</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Development Programmer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3" name="Graphic 2" descr="In love face with solid fill">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3C36B7EE-E4AA-493B-B4B1-0FA74DCFEF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79869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Hero </a:t>
            </a:r>
            <a:r>
              <a:rPr lang="en-AU" err="1">
                <a:latin typeface="Roboto"/>
                <a:ea typeface="Roboto"/>
                <a:cs typeface="Roboto"/>
                <a:sym typeface="Roboto"/>
              </a:rPr>
              <a:t>Reference|</a:t>
            </a:r>
            <a:r>
              <a:rPr lang="en-AU" sz="3000" err="1">
                <a:solidFill>
                  <a:srgbClr val="8CB3E3"/>
                </a:solidFill>
                <a:latin typeface="Roboto"/>
                <a:ea typeface="Roboto"/>
                <a:cs typeface="Roboto"/>
                <a:sym typeface="Roboto"/>
              </a:rPr>
              <a:t>Pro</a:t>
            </a:r>
            <a:r>
              <a:rPr lang="en-AU" sz="3000">
                <a:solidFill>
                  <a:srgbClr val="8CB3E3"/>
                </a:solidFill>
                <a:latin typeface="Roboto"/>
                <a:ea typeface="Roboto"/>
                <a:cs typeface="Roboto"/>
                <a:sym typeface="Roboto"/>
              </a:rPr>
              <a:t> Skills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40199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skills do your chosen pros have?  What </a:t>
            </a:r>
            <a:r>
              <a:rPr lang="en-US" sz="900" dirty="0" err="1">
                <a:solidFill>
                  <a:srgbClr val="B7B7B7"/>
                </a:solidFill>
                <a:latin typeface="Roboto"/>
                <a:ea typeface="Roboto"/>
                <a:cs typeface="Roboto"/>
                <a:sym typeface="Roboto"/>
              </a:rPr>
              <a:t>softskills</a:t>
            </a:r>
            <a:r>
              <a:rPr lang="en-US" sz="900" dirty="0">
                <a:solidFill>
                  <a:srgbClr val="B7B7B7"/>
                </a:solidFill>
                <a:latin typeface="Roboto"/>
                <a:ea typeface="Roboto"/>
                <a:cs typeface="Roboto"/>
                <a:sym typeface="Roboto"/>
              </a:rPr>
              <a:t> do you think they might need to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software do they use?  If you don’t know the software, they use what software do you expect they use?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job roles do they have?  What job roles could they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 write a short description of the skills these people have and the software they use.  Also describe you job title they actually hold or what job title you think they could hold.</a:t>
            </a:r>
          </a:p>
        </p:txBody>
      </p:sp>
      <p:pic>
        <p:nvPicPr>
          <p:cNvPr id="9" name="Graphic 8" descr="In love face with solid fill">
            <a:extLst>
              <a:ext uri="{FF2B5EF4-FFF2-40B4-BE49-F238E27FC236}">
                <a16:creationId xmlns:a16="http://schemas.microsoft.com/office/drawing/2014/main" id="{5137BE51-9659-4DB9-868F-9C917CB10E9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10" name="Google Shape;293;p44">
            <a:extLst>
              <a:ext uri="{FF2B5EF4-FFF2-40B4-BE49-F238E27FC236}">
                <a16:creationId xmlns:a16="http://schemas.microsoft.com/office/drawing/2014/main" id="{C9429224-7020-43CB-90F7-406460BCF8B2}"/>
              </a:ext>
            </a:extLst>
          </p:cNvPr>
          <p:cNvGraphicFramePr/>
          <p:nvPr>
            <p:extLst>
              <p:ext uri="{D42A27DB-BD31-4B8C-83A1-F6EECF244321}">
                <p14:modId xmlns:p14="http://schemas.microsoft.com/office/powerpoint/2010/main" val="66696009"/>
              </p:ext>
            </p:extLst>
          </p:nvPr>
        </p:nvGraphicFramePr>
        <p:xfrm>
          <a:off x="454725" y="2571750"/>
          <a:ext cx="7875675" cy="1950630"/>
        </p:xfrm>
        <a:graphic>
          <a:graphicData uri="http://schemas.openxmlformats.org/drawingml/2006/table">
            <a:tbl>
              <a:tblPr>
                <a:noFill/>
                <a:tableStyleId>{2DE40A0A-F175-4DEE-BA99-264EB937CA04}</a:tableStyleId>
              </a:tblPr>
              <a:tblGrid>
                <a:gridCol w="1153358">
                  <a:extLst>
                    <a:ext uri="{9D8B030D-6E8A-4147-A177-3AD203B41FA5}">
                      <a16:colId xmlns:a16="http://schemas.microsoft.com/office/drawing/2014/main" val="3179543082"/>
                    </a:ext>
                  </a:extLst>
                </a:gridCol>
                <a:gridCol w="1994338">
                  <a:extLst>
                    <a:ext uri="{9D8B030D-6E8A-4147-A177-3AD203B41FA5}">
                      <a16:colId xmlns:a16="http://schemas.microsoft.com/office/drawing/2014/main" val="20000"/>
                    </a:ext>
                  </a:extLst>
                </a:gridCol>
                <a:gridCol w="2175641">
                  <a:extLst>
                    <a:ext uri="{9D8B030D-6E8A-4147-A177-3AD203B41FA5}">
                      <a16:colId xmlns:a16="http://schemas.microsoft.com/office/drawing/2014/main" val="1320983310"/>
                    </a:ext>
                  </a:extLst>
                </a:gridCol>
                <a:gridCol w="2552338">
                  <a:extLst>
                    <a:ext uri="{9D8B030D-6E8A-4147-A177-3AD203B41FA5}">
                      <a16:colId xmlns:a16="http://schemas.microsoft.com/office/drawing/2014/main" val="1781630341"/>
                    </a:ext>
                  </a:extLst>
                </a:gridCol>
              </a:tblGrid>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Roboto"/>
                          <a:sym typeface="Roboto"/>
                        </a:rPr>
                        <a:t>Tech skills and soft skill set</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Software knowledge</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Actual or Possible Job title.</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Tech skill would be information technology to understand how to use the technology the best. Soft skill would be communication his ideas to the team.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 how to use </a:t>
                      </a:r>
                      <a:r>
                        <a:rPr lang="en-AU" sz="900" i="0" u="none" strike="noStrike" cap="none" dirty="0" err="1">
                          <a:solidFill>
                            <a:srgbClr val="92D050"/>
                          </a:solidFill>
                          <a:latin typeface="Roboto"/>
                          <a:ea typeface="Roboto"/>
                          <a:cs typeface="Roboto"/>
                          <a:sym typeface="Roboto"/>
                        </a:rPr>
                        <a:t>MonoGames</a:t>
                      </a:r>
                      <a:r>
                        <a:rPr lang="en-AU" sz="900" i="0" u="none" strike="noStrike" cap="none" dirty="0">
                          <a:solidFill>
                            <a:srgbClr val="92D050"/>
                          </a:solidFill>
                          <a:latin typeface="Roboto"/>
                          <a:ea typeface="Roboto"/>
                          <a:cs typeface="Roboto"/>
                          <a:sym typeface="Roboto"/>
                        </a:rPr>
                        <a:t> to it’s best ability</a:t>
                      </a:r>
                      <a:endParaRPr lang="en-AU" sz="14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Chief Technical Officer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Tech skilled would be graphic engine. Soft skill would be creativity.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How to use the graphic technology in the Havok engine.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Graphic Engine Development Programmer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76745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List 2 pieces of software you think are really cool.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explain what the software actually does.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Explain what about the software interests you?</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rowser window">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E80091F0-C67E-49A2-A4A9-70B5D3E1A22B}"/>
              </a:ext>
            </a:extLst>
          </p:cNvPr>
          <p:cNvGraphicFramePr/>
          <p:nvPr>
            <p:extLst>
              <p:ext uri="{D42A27DB-BD31-4B8C-83A1-F6EECF244321}">
                <p14:modId xmlns:p14="http://schemas.microsoft.com/office/powerpoint/2010/main" val="38575432"/>
              </p:ext>
            </p:extLst>
          </p:nvPr>
        </p:nvGraphicFramePr>
        <p:xfrm>
          <a:off x="454725" y="2016003"/>
          <a:ext cx="8026874" cy="124959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1857600">
                  <a:extLst>
                    <a:ext uri="{9D8B030D-6E8A-4147-A177-3AD203B41FA5}">
                      <a16:colId xmlns:a16="http://schemas.microsoft.com/office/drawing/2014/main" val="20000"/>
                    </a:ext>
                  </a:extLst>
                </a:gridCol>
                <a:gridCol w="1908000">
                  <a:extLst>
                    <a:ext uri="{9D8B030D-6E8A-4147-A177-3AD203B41FA5}">
                      <a16:colId xmlns:a16="http://schemas.microsoft.com/office/drawing/2014/main" val="750449114"/>
                    </a:ext>
                  </a:extLst>
                </a:gridCol>
                <a:gridCol w="24839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software tools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does it do?</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does it interest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RenderDoc</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Debugger that makes it easy to capture a single frame.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How easy it makes getting a single frame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GitKraken</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Backs up work and can be access on any device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How it shares the work across all users and can work at it at the same time.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B5683781-9584-4689-94A6-BF81CC0443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15823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r>
              <a:rPr lang="en-AU" sz="3000">
                <a:solidFill>
                  <a:srgbClr val="8CB3E3"/>
                </a:solidFill>
                <a:latin typeface="Roboto"/>
                <a:ea typeface="Roboto"/>
                <a:cs typeface="Roboto"/>
                <a:sym typeface="Roboto"/>
              </a:rPr>
              <a:t> developers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26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Who develops the software?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provide support to the user base?  For example do they post tutorials on their website?  Do they have forums for discussions?  Does the developer post videos on YouTube?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have some type of active social media? </a:t>
            </a: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11" name="Google Shape;293;p44">
            <a:extLst>
              <a:ext uri="{FF2B5EF4-FFF2-40B4-BE49-F238E27FC236}">
                <a16:creationId xmlns:a16="http://schemas.microsoft.com/office/drawing/2014/main" id="{694FAF08-B70D-4F1C-94DF-21F383BDEE7A}"/>
              </a:ext>
            </a:extLst>
          </p:cNvPr>
          <p:cNvGraphicFramePr/>
          <p:nvPr>
            <p:extLst>
              <p:ext uri="{D42A27DB-BD31-4B8C-83A1-F6EECF244321}">
                <p14:modId xmlns:p14="http://schemas.microsoft.com/office/powerpoint/2010/main" val="99152157"/>
              </p:ext>
            </p:extLst>
          </p:nvPr>
        </p:nvGraphicFramePr>
        <p:xfrm>
          <a:off x="454725" y="2304003"/>
          <a:ext cx="8026875" cy="1676310"/>
        </p:xfrm>
        <a:graphic>
          <a:graphicData uri="http://schemas.openxmlformats.org/drawingml/2006/table">
            <a:tbl>
              <a:tblPr>
                <a:noFill/>
                <a:tableStyleId>{2DE40A0A-F175-4DEE-BA99-264EB937CA04}</a:tableStyleId>
              </a:tblPr>
              <a:tblGrid>
                <a:gridCol w="1357258">
                  <a:extLst>
                    <a:ext uri="{9D8B030D-6E8A-4147-A177-3AD203B41FA5}">
                      <a16:colId xmlns:a16="http://schemas.microsoft.com/office/drawing/2014/main" val="3179543082"/>
                    </a:ext>
                  </a:extLst>
                </a:gridCol>
                <a:gridCol w="1099690">
                  <a:extLst>
                    <a:ext uri="{9D8B030D-6E8A-4147-A177-3AD203B41FA5}">
                      <a16:colId xmlns:a16="http://schemas.microsoft.com/office/drawing/2014/main" val="20000"/>
                    </a:ext>
                  </a:extLst>
                </a:gridCol>
                <a:gridCol w="1775999">
                  <a:extLst>
                    <a:ext uri="{9D8B030D-6E8A-4147-A177-3AD203B41FA5}">
                      <a16:colId xmlns:a16="http://schemas.microsoft.com/office/drawing/2014/main" val="750449114"/>
                    </a:ext>
                  </a:extLst>
                </a:gridCol>
                <a:gridCol w="1896964">
                  <a:extLst>
                    <a:ext uri="{9D8B030D-6E8A-4147-A177-3AD203B41FA5}">
                      <a16:colId xmlns:a16="http://schemas.microsoft.com/office/drawing/2014/main" val="4053924109"/>
                    </a:ext>
                  </a:extLst>
                </a:gridCol>
                <a:gridCol w="1896964">
                  <a:extLst>
                    <a:ext uri="{9D8B030D-6E8A-4147-A177-3AD203B41FA5}">
                      <a16:colId xmlns:a16="http://schemas.microsoft.com/office/drawing/2014/main" val="1484632031"/>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software tools </a:t>
                      </a:r>
                      <a:r>
                        <a:rPr lang="en-AU" sz="1000" b="1" i="0" u="none" strike="noStrike" cap="none" err="1">
                          <a:solidFill>
                            <a:schemeClr val="bg1"/>
                          </a:solidFill>
                          <a:latin typeface="Roboto"/>
                          <a:ea typeface="Roboto"/>
                          <a:cs typeface="Roboto"/>
                          <a:sym typeface="Roboto"/>
                        </a:rPr>
                        <a:t>devs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training support is offered?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Are official forums available?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Do they have an active social media presence?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Baldur Karlsson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There is a “Getting Started” which help explain how to use </a:t>
                      </a:r>
                      <a:r>
                        <a:rPr lang="en-AU" sz="900" i="0" u="none" strike="noStrike" cap="none" dirty="0" err="1">
                          <a:solidFill>
                            <a:srgbClr val="92D050"/>
                          </a:solidFill>
                          <a:latin typeface="Roboto"/>
                          <a:ea typeface="Roboto"/>
                          <a:cs typeface="Roboto"/>
                          <a:sym typeface="Roboto"/>
                        </a:rPr>
                        <a:t>RenderDoc</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The creator uses </a:t>
                      </a:r>
                      <a:r>
                        <a:rPr lang="en-AU" sz="900" i="0" u="none" strike="noStrike" cap="none" dirty="0" err="1">
                          <a:solidFill>
                            <a:srgbClr val="92D050"/>
                          </a:solidFill>
                          <a:latin typeface="Roboto"/>
                          <a:ea typeface="Roboto"/>
                          <a:cs typeface="Roboto"/>
                          <a:sym typeface="Roboto"/>
                        </a:rPr>
                        <a:t>Github</a:t>
                      </a:r>
                      <a:r>
                        <a:rPr lang="en-AU" sz="900" i="0" u="none" strike="noStrike" cap="none" dirty="0">
                          <a:solidFill>
                            <a:srgbClr val="92D050"/>
                          </a:solidFill>
                          <a:latin typeface="Roboto"/>
                          <a:ea typeface="Roboto"/>
                          <a:cs typeface="Roboto"/>
                          <a:sym typeface="Roboto"/>
                        </a:rPr>
                        <a:t> repository for forums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 they have an active social media on Twitter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Axosoft</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On there site you can find tutorial videos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 </a:t>
                      </a:r>
                      <a:r>
                        <a:rPr lang="en-AU" sz="900" i="0" u="none" strike="noStrike" cap="none" dirty="0" err="1">
                          <a:solidFill>
                            <a:srgbClr val="92D050"/>
                          </a:solidFill>
                          <a:latin typeface="Roboto"/>
                          <a:ea typeface="Roboto"/>
                          <a:cs typeface="Roboto"/>
                          <a:sym typeface="Roboto"/>
                        </a:rPr>
                        <a:t>officical</a:t>
                      </a:r>
                      <a:r>
                        <a:rPr lang="en-AU" sz="900" i="0" u="none" strike="noStrike" cap="none" dirty="0">
                          <a:solidFill>
                            <a:srgbClr val="92D050"/>
                          </a:solidFill>
                          <a:latin typeface="Roboto"/>
                          <a:ea typeface="Roboto"/>
                          <a:cs typeface="Roboto"/>
                          <a:sym typeface="Roboto"/>
                        </a:rPr>
                        <a:t> forums but there are forums that talk about Git Kraken like GitLab</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They use Twitter as there active social media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Browser window">
            <a:extLst>
              <a:ext uri="{FF2B5EF4-FFF2-40B4-BE49-F238E27FC236}">
                <a16:creationId xmlns:a16="http://schemas.microsoft.com/office/drawing/2014/main" id="{74B4B2E7-E15E-4A2A-A691-9A5A4611217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660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857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3 studio job roles.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3 actual job titles use by professionals and studios.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give a brief description of what that job role is.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830495075"/>
              </p:ext>
            </p:extLst>
          </p:nvPr>
        </p:nvGraphicFramePr>
        <p:xfrm>
          <a:off x="454724" y="2016003"/>
          <a:ext cx="7731676" cy="1706760"/>
        </p:xfrm>
        <a:graphic>
          <a:graphicData uri="http://schemas.openxmlformats.org/drawingml/2006/table">
            <a:tbl>
              <a:tblPr>
                <a:noFill/>
                <a:tableStyleId>{2DE40A0A-F175-4DEE-BA99-264EB937CA04}</a:tableStyleId>
              </a:tblPr>
              <a:tblGrid>
                <a:gridCol w="2420998">
                  <a:extLst>
                    <a:ext uri="{9D8B030D-6E8A-4147-A177-3AD203B41FA5}">
                      <a16:colId xmlns:a16="http://schemas.microsoft.com/office/drawing/2014/main" val="20000"/>
                    </a:ext>
                  </a:extLst>
                </a:gridCol>
                <a:gridCol w="5310678">
                  <a:extLst>
                    <a:ext uri="{9D8B030D-6E8A-4147-A177-3AD203B41FA5}">
                      <a16:colId xmlns:a16="http://schemas.microsoft.com/office/drawing/2014/main" val="233653387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Job Title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Description of job role</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Graphics Programmer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Graphics programmers are the one who use the software to make 2D or 3D graphic in the games, by writing code to display the 2D or 3D graphic on the screen.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UI Programmer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They are the ones who create the main menu that works or the HUD that the player see when playing the game, basically they create interface.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AI Programmer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They make the NPC in the game by writing script to do things in the game to enchant the player experience.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34246841"/>
                  </a:ext>
                </a:extLst>
              </a:tr>
            </a:tbl>
          </a:graphicData>
        </a:graphic>
      </p:graphicFrame>
      <p:pic>
        <p:nvPicPr>
          <p:cNvPr id="3" name="Graphic 2" descr="Artist">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582F763D-8E54-4DB9-A650-9A52306B4D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28858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255366581"/>
              </p:ext>
            </p:extLst>
          </p:nvPr>
        </p:nvGraphicFramePr>
        <p:xfrm>
          <a:off x="454725" y="1722882"/>
          <a:ext cx="7781326" cy="3344719"/>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40463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90299">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63218">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https://www.seek.com.au/job/51769594?type=standard#searchRequestToken=3a342077-a36a-4ceb-a85c-8013c8ebe01d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https://au.jora.com/job/Software-Engineer-5f1650df4e9ee93e2aa6ebd9b49d4b5b?from_url=https%3A%2F%2Fau.jora.com%2FGame-Programmer-jobs-in-Melbourne-VIC&amp;sl=Melbourne+VIC&amp;sol_srt=f86cac56-03a0-414b-ae94-6ecde0942d4d&amp;sp=serp&amp;sponsored=false&amp;sq=Game+Programmer&amp;sr=10&amp;tk=eUQp_zfcFXK5dkelTy9z-YhCQbFNaf1JMx8aNNT2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66283797"/>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763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Find 2 job advertisements you'd be interested in, each from a different source.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Highlight the source and paste a screen shot of each job advertisement below.</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Also post a link to the source of the job adverts</a:t>
            </a:r>
          </a:p>
        </p:txBody>
      </p:sp>
      <p:pic>
        <p:nvPicPr>
          <p:cNvPr id="7" name="Graphic 6" descr="Artist">
            <a:extLst>
              <a:ext uri="{FF2B5EF4-FFF2-40B4-BE49-F238E27FC236}">
                <a16:creationId xmlns:a16="http://schemas.microsoft.com/office/drawing/2014/main" id="{EC3E1035-3C97-4914-A545-4FF2465B69C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3" name="Picture 2" descr="Graphical user interface, text, application, email, website&#10;&#10;Description automatically generated">
            <a:extLst>
              <a:ext uri="{FF2B5EF4-FFF2-40B4-BE49-F238E27FC236}">
                <a16:creationId xmlns:a16="http://schemas.microsoft.com/office/drawing/2014/main" id="{3F9BD01B-E893-4DBD-9755-FFA408E292D6}"/>
              </a:ext>
            </a:extLst>
          </p:cNvPr>
          <p:cNvPicPr>
            <a:picLocks noChangeAspect="1"/>
          </p:cNvPicPr>
          <p:nvPr/>
        </p:nvPicPr>
        <p:blipFill>
          <a:blip r:embed="rId5"/>
          <a:stretch>
            <a:fillRect/>
          </a:stretch>
        </p:blipFill>
        <p:spPr>
          <a:xfrm>
            <a:off x="454725" y="2292626"/>
            <a:ext cx="1825244" cy="1761773"/>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40D35EFA-9ED1-45C0-A592-C6B9A0C694B0}"/>
              </a:ext>
            </a:extLst>
          </p:cNvPr>
          <p:cNvPicPr>
            <a:picLocks noChangeAspect="1"/>
          </p:cNvPicPr>
          <p:nvPr/>
        </p:nvPicPr>
        <p:blipFill>
          <a:blip r:embed="rId6"/>
          <a:stretch>
            <a:fillRect/>
          </a:stretch>
        </p:blipFill>
        <p:spPr>
          <a:xfrm>
            <a:off x="4353339" y="2292626"/>
            <a:ext cx="2378765" cy="1761773"/>
          </a:xfrm>
          <a:prstGeom prst="rect">
            <a:avLst/>
          </a:prstGeom>
        </p:spPr>
      </p:pic>
    </p:spTree>
    <p:extLst>
      <p:ext uri="{BB962C8B-B14F-4D97-AF65-F5344CB8AC3E}">
        <p14:creationId xmlns:p14="http://schemas.microsoft.com/office/powerpoint/2010/main" val="261322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352790"/>
          </a:xfrm>
          <a:prstGeom prst="rect">
            <a:avLst/>
          </a:prstGeom>
          <a:noFill/>
          <a:ln>
            <a:noFill/>
          </a:ln>
        </p:spPr>
        <p:txBody>
          <a:bodyPr spcFirstLastPara="1" wrap="square" lIns="91425" tIns="45700" rIns="91425" bIns="45700" anchor="t" anchorCtr="0">
            <a:noAutofit/>
          </a:bodyPr>
          <a:lstStyle/>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Compare 2 of your technical skills.  These could be things like animating, modelling, rigging, unwrapping etc.</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“good” at and would find easy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“poor” at and would find it difficult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why one skill is easy for you and the other is difficult.</a:t>
            </a:r>
          </a:p>
        </p:txBody>
      </p:sp>
      <p:pic>
        <p:nvPicPr>
          <p:cNvPr id="3" name="Graphic 2" descr="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69E312D8-17AB-4792-828E-F358E4FAB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CBC7B476-18CD-4338-B625-A3EBA6C0643E}"/>
              </a:ext>
            </a:extLst>
          </p:cNvPr>
          <p:cNvGraphicFramePr/>
          <p:nvPr>
            <p:extLst>
              <p:ext uri="{D42A27DB-BD31-4B8C-83A1-F6EECF244321}">
                <p14:modId xmlns:p14="http://schemas.microsoft.com/office/powerpoint/2010/main" val="2619233366"/>
              </p:ext>
            </p:extLst>
          </p:nvPr>
        </p:nvGraphicFramePr>
        <p:xfrm>
          <a:off x="454725" y="2339136"/>
          <a:ext cx="7731676" cy="1764822"/>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418464">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Easy and confident skill technical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Difficult and poor technical skill</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346358">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What is the skill and why is it easy?</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What is the skill and why is it difficult?</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956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technical skills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Gears">
            <a:extLst>
              <a:ext uri="{FF2B5EF4-FFF2-40B4-BE49-F238E27FC236}">
                <a16:creationId xmlns:a16="http://schemas.microsoft.com/office/drawing/2014/main" id="{4DF78EF6-A00A-4C85-AF9F-197BC736B3A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94BCC910-A707-4ABA-BAE6-092CA098537E}"/>
              </a:ext>
            </a:extLst>
          </p:cNvPr>
          <p:cNvGraphicFramePr/>
          <p:nvPr>
            <p:extLst>
              <p:ext uri="{D42A27DB-BD31-4B8C-83A1-F6EECF244321}">
                <p14:modId xmlns:p14="http://schemas.microsoft.com/office/powerpoint/2010/main" val="3035625710"/>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 Tech Skills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 Tech skills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5670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15000"/>
              </a:lnSpc>
              <a:spcBef>
                <a:spcPts val="0"/>
              </a:spcBef>
              <a:spcAft>
                <a:spcPts val="0"/>
              </a:spcAft>
              <a:buClr>
                <a:srgbClr val="92D050"/>
              </a:buClr>
              <a:buSzPts val="2800"/>
              <a:buFont typeface="Arial"/>
              <a:buNone/>
            </a:pPr>
            <a:r>
              <a:rPr lang="en-AU" sz="900" b="1" i="0" u="none" strike="noStrike" cap="none" dirty="0">
                <a:solidFill>
                  <a:srgbClr val="D9D9D9"/>
                </a:solidFill>
                <a:latin typeface="Roboto"/>
                <a:ea typeface="Roboto"/>
                <a:cs typeface="Roboto"/>
                <a:sym typeface="Roboto"/>
              </a:rPr>
              <a:t>The assessment will include:</a:t>
            </a:r>
            <a:endParaRPr sz="900" dirty="0">
              <a:latin typeface="Roboto"/>
              <a:ea typeface="Roboto"/>
              <a:cs typeface="Roboto"/>
              <a:sym typeface="Roboto"/>
            </a:endParaRP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Nominating career goal.</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Listing and undertaking short-term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Planning long 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Collect feedback on the actions you plan and undertake</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Evaluate your processes and actions</a:t>
            </a:r>
          </a:p>
          <a:p>
            <a:pPr marL="0" lvl="0" indent="0" rtl="0">
              <a:lnSpc>
                <a:spcPct val="115000"/>
              </a:lnSpc>
              <a:spcBef>
                <a:spcPts val="0"/>
              </a:spcBef>
              <a:spcAft>
                <a:spcPts val="0"/>
              </a:spcAft>
              <a:buNone/>
            </a:pPr>
            <a:endParaRPr sz="900" b="1" dirty="0">
              <a:solidFill>
                <a:schemeClr val="lt2"/>
              </a:solidFill>
              <a:latin typeface="Roboto"/>
              <a:ea typeface="Roboto"/>
              <a:cs typeface="Roboto"/>
              <a:sym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i="0" u="none" strike="noStrike" cap="none" dirty="0">
                <a:solidFill>
                  <a:srgbClr val="B7B7B7"/>
                </a:solidFill>
                <a:latin typeface="Roboto"/>
                <a:ea typeface="Roboto"/>
                <a:cs typeface="Roboto"/>
                <a:sym typeface="Roboto"/>
              </a:rPr>
              <a:t>All sections marked in </a:t>
            </a:r>
            <a:r>
              <a:rPr lang="en-AU" sz="900" i="0" u="none" strike="noStrike" cap="none" dirty="0">
                <a:solidFill>
                  <a:srgbClr val="92D050"/>
                </a:solidFill>
                <a:latin typeface="Roboto"/>
                <a:ea typeface="Roboto"/>
                <a:cs typeface="Roboto"/>
                <a:sym typeface="Roboto"/>
              </a:rPr>
              <a:t>green</a:t>
            </a:r>
            <a:r>
              <a:rPr lang="en-AU" sz="900" i="0" u="none" strike="noStrike" cap="none" dirty="0">
                <a:solidFill>
                  <a:srgbClr val="B7B7B7"/>
                </a:solidFill>
                <a:latin typeface="Roboto"/>
                <a:ea typeface="Roboto"/>
                <a:cs typeface="Roboto"/>
                <a:sym typeface="Roboto"/>
              </a:rPr>
              <a:t> must be edited/filled out by you.</a:t>
            </a:r>
          </a:p>
          <a:p>
            <a:pPr marL="342900" lvl="0" indent="-228600" rtl="0">
              <a:lnSpc>
                <a:spcPct val="115000"/>
              </a:lnSpc>
              <a:spcBef>
                <a:spcPts val="0"/>
              </a:spcBef>
              <a:spcAft>
                <a:spcPts val="0"/>
              </a:spcAft>
              <a:buClr>
                <a:srgbClr val="00B0F0"/>
              </a:buClr>
              <a:buSzPts val="900"/>
              <a:buFont typeface="Roboto"/>
              <a:buChar char="•"/>
            </a:pPr>
            <a:r>
              <a:rPr lang="en-AU" sz="900" dirty="0">
                <a:solidFill>
                  <a:srgbClr val="B7B7B7"/>
                </a:solidFill>
                <a:latin typeface="Roboto"/>
                <a:ea typeface="Roboto"/>
                <a:cs typeface="Roboto"/>
                <a:sym typeface="Roboto"/>
              </a:rPr>
              <a:t>Screen cap images are requested for some information.  This is to ensure information is not lost due to internet hyperlinks becoming broken.  Please ensure you screen capture information clearly so it can be read and assessed. </a:t>
            </a:r>
            <a:endParaRPr sz="900" dirty="0">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Studios|</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74344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Identify a few studios near to you (local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some international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uilding">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C102E092-3180-4254-A216-5578738832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14E80E7F-C859-4B3E-98E5-7AA81C0ECB45}"/>
              </a:ext>
            </a:extLst>
          </p:cNvPr>
          <p:cNvGraphicFramePr/>
          <p:nvPr>
            <p:extLst>
              <p:ext uri="{D42A27DB-BD31-4B8C-83A1-F6EECF244321}">
                <p14:modId xmlns:p14="http://schemas.microsoft.com/office/powerpoint/2010/main" val="4022581959"/>
              </p:ext>
            </p:extLst>
          </p:nvPr>
        </p:nvGraphicFramePr>
        <p:xfrm>
          <a:off x="426675" y="1591244"/>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Local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graphicFrame>
        <p:nvGraphicFramePr>
          <p:cNvPr id="11" name="Google Shape;293;p44">
            <a:extLst>
              <a:ext uri="{FF2B5EF4-FFF2-40B4-BE49-F238E27FC236}">
                <a16:creationId xmlns:a16="http://schemas.microsoft.com/office/drawing/2014/main" id="{B2B13CA3-CBE2-4FBF-B94E-135C8DC8610F}"/>
              </a:ext>
            </a:extLst>
          </p:cNvPr>
          <p:cNvGraphicFramePr/>
          <p:nvPr>
            <p:extLst>
              <p:ext uri="{D42A27DB-BD31-4B8C-83A1-F6EECF244321}">
                <p14:modId xmlns:p14="http://schemas.microsoft.com/office/powerpoint/2010/main" val="297972152"/>
              </p:ext>
            </p:extLst>
          </p:nvPr>
        </p:nvGraphicFramePr>
        <p:xfrm>
          <a:off x="425925" y="3175551"/>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International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spTree>
    <p:extLst>
      <p:ext uri="{BB962C8B-B14F-4D97-AF65-F5344CB8AC3E}">
        <p14:creationId xmlns:p14="http://schemas.microsoft.com/office/powerpoint/2010/main" val="248076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Studio|</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review</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one local and one international studio from your list.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Research them and report on some findings, focusing on what they produce or how they produce it. Ensure you are reporting accurate information.</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what software they use?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how many staff they employ?</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other information about how the studio produces its products?</a:t>
            </a:r>
          </a:p>
        </p:txBody>
      </p:sp>
      <p:pic>
        <p:nvPicPr>
          <p:cNvPr id="9" name="Graphic 8" descr="Building">
            <a:extLst>
              <a:ext uri="{FF2B5EF4-FFF2-40B4-BE49-F238E27FC236}">
                <a16:creationId xmlns:a16="http://schemas.microsoft.com/office/drawing/2014/main" id="{B6595806-8C20-4513-A4FC-E8E815CB31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2E5F0B64-DEFC-4509-B9F3-6BC662A4A575}"/>
              </a:ext>
            </a:extLst>
          </p:cNvPr>
          <p:cNvGraphicFramePr/>
          <p:nvPr>
            <p:extLst>
              <p:ext uri="{D42A27DB-BD31-4B8C-83A1-F6EECF244321}">
                <p14:modId xmlns:p14="http://schemas.microsoft.com/office/powerpoint/2010/main" val="2292392401"/>
              </p:ext>
            </p:extLst>
          </p:nvPr>
        </p:nvGraphicFramePr>
        <p:xfrm>
          <a:off x="425925" y="2327389"/>
          <a:ext cx="7904475" cy="179823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Production trivia</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League of Geeks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Unity</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11-50 employees</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When making a game they strive to achieve Critical, Cultural, and Commercial success in equal measures. That they call ‘The Three C’s’.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Gearbox software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Unreal Engine </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500+ employees</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With the mission to Entertain the world.</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58769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1|</a:t>
            </a:r>
            <a:r>
              <a:rPr lang="en-AU" sz="3000">
                <a:solidFill>
                  <a:srgbClr val="8CB3E3"/>
                </a:solidFill>
                <a:latin typeface="Roboto"/>
                <a:ea typeface="Roboto"/>
                <a:cs typeface="Roboto"/>
                <a:sym typeface="Roboto"/>
              </a:rPr>
              <a:t>Personal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42786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Think about your immediate personal network.  Think about the people who can offer you advice and feedback.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These are people who you can talk directly with.  These people may include family, friends, fellow students, trainers, work colleges, </a:t>
            </a:r>
            <a:r>
              <a:rPr lang="en-US" sz="900" dirty="0" err="1">
                <a:solidFill>
                  <a:srgbClr val="B7B7B7"/>
                </a:solidFill>
                <a:latin typeface="Roboto"/>
                <a:ea typeface="Roboto"/>
                <a:cs typeface="Roboto"/>
                <a:sym typeface="Roboto"/>
              </a:rPr>
              <a:t>etc</a:t>
            </a: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How many people in your immediate personal network could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artistic / technical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soft skills related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employment and job-related matters.</a:t>
            </a: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069899844"/>
              </p:ext>
            </p:extLst>
          </p:nvPr>
        </p:nvGraphicFramePr>
        <p:xfrm>
          <a:off x="2427890" y="2489947"/>
          <a:ext cx="4398580" cy="1569052"/>
        </p:xfrm>
        <a:graphic>
          <a:graphicData uri="http://schemas.openxmlformats.org/drawingml/2006/table">
            <a:tbl>
              <a:tblPr>
                <a:noFill/>
                <a:tableStyleId>{2DE40A0A-F175-4DEE-BA99-264EB937CA04}</a:tableStyleId>
              </a:tblPr>
              <a:tblGrid>
                <a:gridCol w="2166217">
                  <a:extLst>
                    <a:ext uri="{9D8B030D-6E8A-4147-A177-3AD203B41FA5}">
                      <a16:colId xmlns:a16="http://schemas.microsoft.com/office/drawing/2014/main" val="3179543082"/>
                    </a:ext>
                  </a:extLst>
                </a:gridCol>
                <a:gridCol w="2232363">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Personal close network (approximate size)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0" i="0" u="none" strike="noStrike" cap="none">
                          <a:solidFill>
                            <a:schemeClr val="bg1">
                              <a:lumMod val="75000"/>
                            </a:schemeClr>
                          </a:solidFill>
                          <a:latin typeface="Roboto"/>
                          <a:ea typeface="Roboto"/>
                          <a:cs typeface="Roboto"/>
                          <a:sym typeface="Roboto"/>
                        </a:rPr>
                        <a:t>Artistic / technical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10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109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Soft skill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5</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Employment / job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7</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37765255"/>
                  </a:ext>
                </a:extLst>
              </a:tr>
            </a:tbl>
          </a:graphicData>
        </a:graphic>
      </p:graphicFrame>
      <p:pic>
        <p:nvPicPr>
          <p:cNvPr id="7" name="Graphic 6" descr="Social network">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09D792BE-0261-4925-8B26-2EADB05B93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7679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1|</a:t>
            </a:r>
            <a:r>
              <a:rPr lang="en-AU">
                <a:solidFill>
                  <a:srgbClr val="8CB3E3"/>
                </a:solidFill>
                <a:latin typeface="Roboto"/>
                <a:ea typeface="Roboto"/>
                <a:sym typeface="Roboto"/>
              </a:rPr>
              <a:t>Personal </a:t>
            </a:r>
            <a:r>
              <a:rPr lang="en-AU">
                <a:solidFill>
                  <a:srgbClr val="8CB3E3"/>
                </a:solidFill>
                <a:latin typeface="Roboto"/>
                <a:ea typeface="Roboto"/>
                <a:cs typeface="Roboto"/>
                <a:sym typeface="Roboto"/>
              </a:rPr>
              <a:t>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798227212"/>
              </p:ext>
            </p:extLst>
          </p:nvPr>
        </p:nvGraphicFramePr>
        <p:xfrm>
          <a:off x="425925" y="2802322"/>
          <a:ext cx="7904475" cy="15965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Extended network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the extended network you have right now!</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Not good as I don’t really connect with people on the network and haven't branch out to groups out there. Mostly my personal network is bad.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Are there any easy steps you could take to expand you current extended network?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Start trying to branch out to different groups on different website and try to connect to the other people.</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65042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Your personal extended network is made up of people who you are not in direct contact with.</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include people you don’t know in person, but are a member of a group you are a part of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social media group)</a:t>
            </a:r>
          </a:p>
          <a:p>
            <a:pPr marL="0" lvl="0" indent="0">
              <a:spcBef>
                <a:spcPts val="0"/>
              </a:spcBef>
              <a:buNone/>
            </a:pPr>
            <a:r>
              <a:rPr lang="en-US" sz="900">
                <a:solidFill>
                  <a:srgbClr val="B7B7B7"/>
                </a:solidFill>
                <a:latin typeface="Roboto"/>
                <a:ea typeface="Roboto"/>
                <a:cs typeface="Roboto"/>
                <a:sym typeface="Roboto"/>
              </a:rPr>
              <a:t>This could also include people you know of.  You may need to talk “through” other people to make contact.</a:t>
            </a:r>
          </a:p>
          <a:p>
            <a:pPr marL="0" lvl="0" indent="0">
              <a:spcBef>
                <a:spcPts val="0"/>
              </a:spcBef>
              <a:buNone/>
            </a:pPr>
            <a:r>
              <a:rPr lang="en-US" sz="900">
                <a:solidFill>
                  <a:srgbClr val="B7B7B7"/>
                </a:solidFill>
                <a:latin typeface="Roboto"/>
                <a:ea typeface="Roboto"/>
                <a:cs typeface="Roboto"/>
                <a:sym typeface="Roboto"/>
              </a:rPr>
              <a:t>These people are “2 steps” away.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the box below describe the scope and extent of your personal extended network.</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“know of” some people who could help you develop as a professional?</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access to a group of people who could potentially support you?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Facebook group)</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some form of extended network you can get feedback or even advice from?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ocial network">
            <a:extLst>
              <a:ext uri="{FF2B5EF4-FFF2-40B4-BE49-F238E27FC236}">
                <a16:creationId xmlns:a16="http://schemas.microsoft.com/office/drawing/2014/main" id="{1BD11919-CB0A-44D5-9765-89441890B2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0108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2|</a:t>
            </a:r>
            <a:r>
              <a:rPr lang="en-AU" sz="3000">
                <a:solidFill>
                  <a:srgbClr val="8CB3E3"/>
                </a:solidFill>
                <a:latin typeface="Roboto"/>
                <a:ea typeface="Roboto"/>
                <a:cs typeface="Roboto"/>
                <a:sym typeface="Roboto"/>
              </a:rPr>
              <a:t>Community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72827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local communities you could personally interact with that could help you develop professionally.  Focus on finding local groups that are near to where you are now, that you could have easy access to.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community could offer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competition</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Interaction with like minded people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Networking</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Feedback</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Answering questions</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Describe (and link to) the communities in the box below.</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325770853"/>
              </p:ext>
            </p:extLst>
          </p:nvPr>
        </p:nvGraphicFramePr>
        <p:xfrm>
          <a:off x="454725" y="2887203"/>
          <a:ext cx="7904475" cy="1324673"/>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Close / local community</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Physical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 bunch of people all come to gather and meetup and talk about game development ranging from por or indie game developer and share knowledge, network, etc.</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https://www.meetup.com/en-AU/MelbGameCreatives/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Online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More like the physical but mainly focuses on Unreal engine and are  done by zoom calls.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Connectio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20EB9A6B-0CF6-4098-91B9-DE7946C52E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57289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2|</a:t>
            </a:r>
            <a:r>
              <a:rPr lang="en-AU">
                <a:solidFill>
                  <a:srgbClr val="8CB3E3"/>
                </a:solidFill>
                <a:latin typeface="Roboto"/>
                <a:ea typeface="Roboto"/>
                <a:cs typeface="Roboto"/>
                <a:sym typeface="Roboto"/>
              </a:rPr>
              <a:t>Community 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222495712"/>
              </p:ext>
            </p:extLst>
          </p:nvPr>
        </p:nvGraphicFramePr>
        <p:xfrm>
          <a:off x="454725" y="2188586"/>
          <a:ext cx="8084477" cy="1249620"/>
        </p:xfrm>
        <a:graphic>
          <a:graphicData uri="http://schemas.openxmlformats.org/drawingml/2006/table">
            <a:tbl>
              <a:tblPr>
                <a:noFill/>
                <a:tableStyleId>{2DE40A0A-F175-4DEE-BA99-264EB937CA04}</a:tableStyleId>
              </a:tblPr>
              <a:tblGrid>
                <a:gridCol w="1280475">
                  <a:extLst>
                    <a:ext uri="{9D8B030D-6E8A-4147-A177-3AD203B41FA5}">
                      <a16:colId xmlns:a16="http://schemas.microsoft.com/office/drawing/2014/main" val="20000"/>
                    </a:ext>
                  </a:extLst>
                </a:gridCol>
                <a:gridCol w="1332000">
                  <a:extLst>
                    <a:ext uri="{9D8B030D-6E8A-4147-A177-3AD203B41FA5}">
                      <a16:colId xmlns:a16="http://schemas.microsoft.com/office/drawing/2014/main" val="3907078399"/>
                    </a:ext>
                  </a:extLst>
                </a:gridCol>
                <a:gridCol w="957600">
                  <a:extLst>
                    <a:ext uri="{9D8B030D-6E8A-4147-A177-3AD203B41FA5}">
                      <a16:colId xmlns:a16="http://schemas.microsoft.com/office/drawing/2014/main" val="2115130546"/>
                    </a:ext>
                  </a:extLst>
                </a:gridCol>
                <a:gridCol w="1029600">
                  <a:extLst>
                    <a:ext uri="{9D8B030D-6E8A-4147-A177-3AD203B41FA5}">
                      <a16:colId xmlns:a16="http://schemas.microsoft.com/office/drawing/2014/main" val="3557372564"/>
                    </a:ext>
                  </a:extLst>
                </a:gridCol>
                <a:gridCol w="885600">
                  <a:extLst>
                    <a:ext uri="{9D8B030D-6E8A-4147-A177-3AD203B41FA5}">
                      <a16:colId xmlns:a16="http://schemas.microsoft.com/office/drawing/2014/main" val="2460464649"/>
                    </a:ext>
                  </a:extLst>
                </a:gridCol>
                <a:gridCol w="892800">
                  <a:extLst>
                    <a:ext uri="{9D8B030D-6E8A-4147-A177-3AD203B41FA5}">
                      <a16:colId xmlns:a16="http://schemas.microsoft.com/office/drawing/2014/main" val="2664203953"/>
                    </a:ext>
                  </a:extLst>
                </a:gridCol>
                <a:gridCol w="864001">
                  <a:extLst>
                    <a:ext uri="{9D8B030D-6E8A-4147-A177-3AD203B41FA5}">
                      <a16:colId xmlns:a16="http://schemas.microsoft.com/office/drawing/2014/main" val="1184907159"/>
                    </a:ext>
                  </a:extLst>
                </a:gridCol>
                <a:gridCol w="842401">
                  <a:extLst>
                    <a:ext uri="{9D8B030D-6E8A-4147-A177-3AD203B41FA5}">
                      <a16:colId xmlns:a16="http://schemas.microsoft.com/office/drawing/2014/main" val="3233817145"/>
                    </a:ext>
                  </a:extLst>
                </a:gridCol>
              </a:tblGrid>
              <a:tr h="40409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event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When is it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Ticket prices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Travel expenses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Accommodation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Other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Total cost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Pax AUS</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https://aus.paxsite.com/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8-10 oct, 2021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$60</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$4.50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$130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$25 food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$219.50</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8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a big external event that would be valuable for you to attend.  This could be a conference or expo that hosts industry developers, speakers and community.  Write a short description of why it would be valuable to attend.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Find out the basic details of the event.</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Link to the website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When is it on this year?</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How much would it cost to attend.  (approx.)  Include ticket prices, travel, accommodation and anything else needed.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 </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9" name="Graphic 8" descr="Connections">
            <a:extLst>
              <a:ext uri="{FF2B5EF4-FFF2-40B4-BE49-F238E27FC236}">
                <a16:creationId xmlns:a16="http://schemas.microsoft.com/office/drawing/2014/main" id="{6C5B142B-616C-4DB6-82DA-56C11423553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17ED986C-58A4-43DE-8009-7538A3A32364}"/>
              </a:ext>
            </a:extLst>
          </p:cNvPr>
          <p:cNvGraphicFramePr/>
          <p:nvPr>
            <p:extLst>
              <p:ext uri="{D42A27DB-BD31-4B8C-83A1-F6EECF244321}">
                <p14:modId xmlns:p14="http://schemas.microsoft.com/office/powerpoint/2010/main" val="248111224"/>
              </p:ext>
            </p:extLst>
          </p:nvPr>
        </p:nvGraphicFramePr>
        <p:xfrm>
          <a:off x="454725" y="3762811"/>
          <a:ext cx="8084477" cy="918721"/>
        </p:xfrm>
        <a:graphic>
          <a:graphicData uri="http://schemas.openxmlformats.org/drawingml/2006/table">
            <a:tbl>
              <a:tblPr>
                <a:noFill/>
                <a:tableStyleId>{2DE40A0A-F175-4DEE-BA99-264EB937CA04}</a:tableStyleId>
              </a:tblPr>
              <a:tblGrid>
                <a:gridCol w="8084477">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Why would it be worth attending?</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Pax is a big event where people in the game development all come to see or present their games to the world and is a good why to talk to people and increase your personal network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3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News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16704"/>
            <a:ext cx="7630873" cy="168329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Look for 2 information sources on industry news.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Carefully choose your sources to ensure you get industry news that is of good quality.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This could be from the following –</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Briefly describe and link to the sources below.</a:t>
            </a:r>
          </a:p>
        </p:txBody>
      </p:sp>
      <p:pic>
        <p:nvPicPr>
          <p:cNvPr id="7" name="Graphic 6" descr="Cell Tower">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3C0A420A-6347-40D0-B50E-B680DB3899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7E3B1693-1AD2-4007-BF81-0BAF2AF41680}"/>
              </a:ext>
            </a:extLst>
          </p:cNvPr>
          <p:cNvGraphicFramePr/>
          <p:nvPr>
            <p:extLst>
              <p:ext uri="{D42A27DB-BD31-4B8C-83A1-F6EECF244321}">
                <p14:modId xmlns:p14="http://schemas.microsoft.com/office/powerpoint/2010/main" val="1510800676"/>
              </p:ext>
            </p:extLst>
          </p:nvPr>
        </p:nvGraphicFramePr>
        <p:xfrm>
          <a:off x="454724" y="2887203"/>
          <a:ext cx="8492868" cy="132467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167100">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News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https://www.gamedev.net/news/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GameDev</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It speaks of many different types of news that relates to game development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Each news article is given a tag that can be used to filter the news to search for a specify type of news you want.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News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19387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Skills and tools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a skillset and software tool you are interested in.  For example Maya and Rendering.</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2 sources of tutorial information for that skill set and software tool combination.  Ensure you are choosing a good quality information sources.  Link and discuss the source below.</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2364985194"/>
              </p:ext>
            </p:extLst>
          </p:nvPr>
        </p:nvGraphicFramePr>
        <p:xfrm>
          <a:off x="454725" y="2177755"/>
          <a:ext cx="8070075" cy="12789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Skill / tool set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Skill  / tool set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43869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err="1">
                <a:latin typeface="Roboto"/>
                <a:ea typeface="Roboto"/>
                <a:cs typeface="Roboto"/>
                <a:sym typeface="Roboto"/>
              </a:rPr>
              <a:t>Information|</a:t>
            </a:r>
            <a:r>
              <a:rPr lang="en-AU" sz="3000" dirty="0" err="1">
                <a:solidFill>
                  <a:srgbClr val="8CB3E3"/>
                </a:solidFill>
                <a:latin typeface="Roboto"/>
                <a:ea typeface="Roboto"/>
                <a:cs typeface="Roboto"/>
                <a:sym typeface="Roboto"/>
              </a:rPr>
              <a:t>Future</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Games and VFX for film is a fast-moving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Look for some emerging technologies, software tools, processes, hardware or workflow that interest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describe one emerging technology.  Describe a few actions items you might need to take that could move you closer to participating in this new emerging technology.</a:t>
            </a: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976226830"/>
              </p:ext>
            </p:extLst>
          </p:nvPr>
        </p:nvGraphicFramePr>
        <p:xfrm>
          <a:off x="454725" y="2251761"/>
          <a:ext cx="7737703" cy="792420"/>
        </p:xfrm>
        <a:graphic>
          <a:graphicData uri="http://schemas.openxmlformats.org/drawingml/2006/table">
            <a:tbl>
              <a:tblPr>
                <a:noFill/>
                <a:tableStyleId>{2DE40A0A-F175-4DEE-BA99-264EB937CA04}</a:tableStyleId>
              </a:tblPr>
              <a:tblGrid>
                <a:gridCol w="1379709">
                  <a:extLst>
                    <a:ext uri="{9D8B030D-6E8A-4147-A177-3AD203B41FA5}">
                      <a16:colId xmlns:a16="http://schemas.microsoft.com/office/drawing/2014/main" val="20000"/>
                    </a:ext>
                  </a:extLst>
                </a:gridCol>
                <a:gridCol w="3178997">
                  <a:extLst>
                    <a:ext uri="{9D8B030D-6E8A-4147-A177-3AD203B41FA5}">
                      <a16:colId xmlns:a16="http://schemas.microsoft.com/office/drawing/2014/main" val="3497085799"/>
                    </a:ext>
                  </a:extLst>
                </a:gridCol>
                <a:gridCol w="3178997">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Technology name</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Describe new technology</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Action items for participation</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001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Costs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722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Select a small suite of software that could make the core of your professional home studio.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suite of software should include both 2D and 3D editing tools as well as some additional software for tasks such as sculpting or rendering.</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Ensure you are considering software licensing for professional (paid) work.</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Coi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E242F6F1-1414-4BFE-A491-BBDFC103F1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65415FE8-D467-43D6-BBAB-6B8520FE9698}"/>
              </a:ext>
            </a:extLst>
          </p:cNvPr>
          <p:cNvGraphicFramePr/>
          <p:nvPr>
            <p:extLst>
              <p:ext uri="{D42A27DB-BD31-4B8C-83A1-F6EECF244321}">
                <p14:modId xmlns:p14="http://schemas.microsoft.com/office/powerpoint/2010/main" val="4048387217"/>
              </p:ext>
            </p:extLst>
          </p:nvPr>
        </p:nvGraphicFramePr>
        <p:xfrm>
          <a:off x="454725" y="2410199"/>
          <a:ext cx="7559722" cy="2248537"/>
        </p:xfrm>
        <a:graphic>
          <a:graphicData uri="http://schemas.openxmlformats.org/drawingml/2006/table">
            <a:tbl>
              <a:tblPr>
                <a:noFill/>
                <a:tableStyleId>{2DE40A0A-F175-4DEE-BA99-264EB937CA04}</a:tableStyleId>
              </a:tblPr>
              <a:tblGrid>
                <a:gridCol w="2657835">
                  <a:extLst>
                    <a:ext uri="{9D8B030D-6E8A-4147-A177-3AD203B41FA5}">
                      <a16:colId xmlns:a16="http://schemas.microsoft.com/office/drawing/2014/main" val="20000"/>
                    </a:ext>
                  </a:extLst>
                </a:gridCol>
                <a:gridCol w="2764784">
                  <a:extLst>
                    <a:ext uri="{9D8B030D-6E8A-4147-A177-3AD203B41FA5}">
                      <a16:colId xmlns:a16="http://schemas.microsoft.com/office/drawing/2014/main" val="3907078399"/>
                    </a:ext>
                  </a:extLst>
                </a:gridCol>
                <a:gridCol w="2137103">
                  <a:extLst>
                    <a:ext uri="{9D8B030D-6E8A-4147-A177-3AD203B41FA5}">
                      <a16:colId xmlns:a16="http://schemas.microsoft.com/office/drawing/2014/main" val="3557372564"/>
                    </a:ext>
                  </a:extLst>
                </a:gridCol>
              </a:tblGrid>
              <a:tr h="43916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Software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Cost of professional licence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Unity</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https://unity.com/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$1,800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380775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369791339"/>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318836039"/>
                  </a:ext>
                </a:extLst>
              </a:tr>
            </a:tbl>
          </a:graphicData>
        </a:graphic>
      </p:graphicFrame>
    </p:spTree>
    <p:extLst>
      <p:ext uri="{BB962C8B-B14F-4D97-AF65-F5344CB8AC3E}">
        <p14:creationId xmlns:p14="http://schemas.microsoft.com/office/powerpoint/2010/main" val="35237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pic>
        <p:nvPicPr>
          <p:cNvPr id="4" name="Graphic 3" descr="Head with gears">
            <a:hlinkClick r:id="rId3" action="ppaction://hlinksldjump"/>
            <a:extLst>
              <a:ext uri="{FF2B5EF4-FFF2-40B4-BE49-F238E27FC236}">
                <a16:creationId xmlns:a16="http://schemas.microsoft.com/office/drawing/2014/main" id="{B438FEE7-D292-41B8-AED3-0D9AFAE621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83" y="2000649"/>
            <a:ext cx="594360" cy="594360"/>
          </a:xfrm>
          <a:prstGeom prst="rect">
            <a:avLst/>
          </a:prstGeom>
        </p:spPr>
      </p:pic>
      <p:pic>
        <p:nvPicPr>
          <p:cNvPr id="5" name="Graphic 4" descr="Stopwatch">
            <a:hlinkClick r:id="rId6" action="ppaction://hlinksldjump"/>
            <a:extLst>
              <a:ext uri="{FF2B5EF4-FFF2-40B4-BE49-F238E27FC236}">
                <a16:creationId xmlns:a16="http://schemas.microsoft.com/office/drawing/2014/main" id="{489FC6F1-D9EC-408C-9EF2-C6AFEAF0DC2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79183" y="2692428"/>
            <a:ext cx="594360" cy="594360"/>
          </a:xfrm>
          <a:prstGeom prst="rect">
            <a:avLst/>
          </a:prstGeom>
        </p:spPr>
      </p:pic>
      <p:pic>
        <p:nvPicPr>
          <p:cNvPr id="10" name="Graphic 9" descr="In love face with solid fill">
            <a:hlinkClick r:id="rId9" action="ppaction://hlinksldjump"/>
            <a:extLst>
              <a:ext uri="{FF2B5EF4-FFF2-40B4-BE49-F238E27FC236}">
                <a16:creationId xmlns:a16="http://schemas.microsoft.com/office/drawing/2014/main" id="{6BFBFC68-C2D0-42A6-9484-769A11BD2D8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69054" y="3380402"/>
            <a:ext cx="594360" cy="594360"/>
          </a:xfrm>
          <a:prstGeom prst="rect">
            <a:avLst/>
          </a:prstGeom>
        </p:spPr>
      </p:pic>
      <p:pic>
        <p:nvPicPr>
          <p:cNvPr id="11" name="Graphic 10" descr="Browser window">
            <a:hlinkClick r:id="rId12" action="ppaction://hlinksldjump"/>
            <a:extLst>
              <a:ext uri="{FF2B5EF4-FFF2-40B4-BE49-F238E27FC236}">
                <a16:creationId xmlns:a16="http://schemas.microsoft.com/office/drawing/2014/main" id="{DBC9A7DB-CC26-457E-A7B2-9A3CCAA46D9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79183" y="4047879"/>
            <a:ext cx="594360" cy="594360"/>
          </a:xfrm>
          <a:prstGeom prst="rect">
            <a:avLst/>
          </a:prstGeom>
        </p:spPr>
      </p:pic>
      <p:pic>
        <p:nvPicPr>
          <p:cNvPr id="12" name="Graphic 11" descr="Artist">
            <a:hlinkClick r:id="rId15" action="ppaction://hlinksldjump"/>
            <a:extLst>
              <a:ext uri="{FF2B5EF4-FFF2-40B4-BE49-F238E27FC236}">
                <a16:creationId xmlns:a16="http://schemas.microsoft.com/office/drawing/2014/main" id="{B6086E89-4981-4646-8479-EA40717B99DF}"/>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3454817" y="1994482"/>
            <a:ext cx="594360" cy="594360"/>
          </a:xfrm>
          <a:prstGeom prst="rect">
            <a:avLst/>
          </a:prstGeom>
        </p:spPr>
      </p:pic>
      <p:pic>
        <p:nvPicPr>
          <p:cNvPr id="13" name="Graphic 12" descr="Gears">
            <a:hlinkClick r:id="rId18" action="ppaction://hlinksldjump"/>
            <a:extLst>
              <a:ext uri="{FF2B5EF4-FFF2-40B4-BE49-F238E27FC236}">
                <a16:creationId xmlns:a16="http://schemas.microsoft.com/office/drawing/2014/main" id="{EE46F8F0-5A4D-4E86-9505-52B333ED84C4}"/>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3454817" y="2649798"/>
            <a:ext cx="594360" cy="594360"/>
          </a:xfrm>
          <a:prstGeom prst="rect">
            <a:avLst/>
          </a:prstGeom>
        </p:spPr>
      </p:pic>
      <p:pic>
        <p:nvPicPr>
          <p:cNvPr id="14" name="Graphic 13" descr="Building">
            <a:hlinkClick r:id="rId21" action="ppaction://hlinksldjump"/>
            <a:extLst>
              <a:ext uri="{FF2B5EF4-FFF2-40B4-BE49-F238E27FC236}">
                <a16:creationId xmlns:a16="http://schemas.microsoft.com/office/drawing/2014/main" id="{78379CE0-D4AE-4C11-AA6C-F81EBB64780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434014" y="3359262"/>
            <a:ext cx="594360" cy="594360"/>
          </a:xfrm>
          <a:prstGeom prst="rect">
            <a:avLst/>
          </a:prstGeom>
        </p:spPr>
      </p:pic>
      <p:sp>
        <p:nvSpPr>
          <p:cNvPr id="15" name="Google Shape;213;p34">
            <a:extLst>
              <a:ext uri="{FF2B5EF4-FFF2-40B4-BE49-F238E27FC236}">
                <a16:creationId xmlns:a16="http://schemas.microsoft.com/office/drawing/2014/main" id="{D6A51E75-FB56-4CD7-9863-521C0548617E}"/>
              </a:ext>
            </a:extLst>
          </p:cNvPr>
          <p:cNvSpPr txBox="1">
            <a:spLocks noGrp="1"/>
          </p:cNvSpPr>
          <p:nvPr>
            <p:ph type="body" idx="1"/>
          </p:nvPr>
        </p:nvSpPr>
        <p:spPr>
          <a:xfrm>
            <a:off x="323528" y="955198"/>
            <a:ext cx="4545838" cy="6700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pic>
        <p:nvPicPr>
          <p:cNvPr id="16" name="Graphic 15" descr="Social network">
            <a:hlinkClick r:id="rId24" action="ppaction://hlinksldjump"/>
            <a:extLst>
              <a:ext uri="{FF2B5EF4-FFF2-40B4-BE49-F238E27FC236}">
                <a16:creationId xmlns:a16="http://schemas.microsoft.com/office/drawing/2014/main" id="{F9892A44-74E0-4CDA-8177-F955B844FB3E}"/>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3448414" y="4019563"/>
            <a:ext cx="594360" cy="594360"/>
          </a:xfrm>
          <a:prstGeom prst="rect">
            <a:avLst/>
          </a:prstGeom>
        </p:spPr>
      </p:pic>
      <p:pic>
        <p:nvPicPr>
          <p:cNvPr id="17" name="Graphic 16" descr="Connections">
            <a:hlinkClick r:id="rId27" action="ppaction://hlinksldjump"/>
            <a:extLst>
              <a:ext uri="{FF2B5EF4-FFF2-40B4-BE49-F238E27FC236}">
                <a16:creationId xmlns:a16="http://schemas.microsoft.com/office/drawing/2014/main" id="{5BF8A4CA-C43D-4A20-9D6B-A931FC3F01E4}"/>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a:off x="6130451" y="1988081"/>
            <a:ext cx="594360" cy="594360"/>
          </a:xfrm>
          <a:prstGeom prst="rect">
            <a:avLst/>
          </a:prstGeom>
        </p:spPr>
      </p:pic>
      <p:pic>
        <p:nvPicPr>
          <p:cNvPr id="18" name="Graphic 17" descr="Cell Tower">
            <a:hlinkClick r:id="rId30" action="ppaction://hlinksldjump"/>
            <a:extLst>
              <a:ext uri="{FF2B5EF4-FFF2-40B4-BE49-F238E27FC236}">
                <a16:creationId xmlns:a16="http://schemas.microsoft.com/office/drawing/2014/main" id="{4485D5B2-BB5B-4E1F-BF9D-8F5A74916868}"/>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6130451" y="2649798"/>
            <a:ext cx="594360" cy="594360"/>
          </a:xfrm>
          <a:prstGeom prst="rect">
            <a:avLst/>
          </a:prstGeom>
        </p:spPr>
      </p:pic>
      <p:pic>
        <p:nvPicPr>
          <p:cNvPr id="19" name="Graphic 18" descr="Coins">
            <a:hlinkClick r:id="rId33" action="ppaction://hlinksldjump"/>
            <a:extLst>
              <a:ext uri="{FF2B5EF4-FFF2-40B4-BE49-F238E27FC236}">
                <a16:creationId xmlns:a16="http://schemas.microsoft.com/office/drawing/2014/main" id="{F57B3AC6-93B4-4B86-9D37-6B90AA5CAF28}"/>
              </a:ext>
            </a:extLst>
          </p:cNvPr>
          <p:cNvPicPr>
            <a:picLocks noChangeAspect="1"/>
          </p:cNvPicPr>
          <p:nvPr/>
        </p:nvPicPr>
        <p:blipFill>
          <a:blip r:embed="rId34">
            <a:extLst>
              <a:ext uri="{96DAC541-7B7A-43D3-8B79-37D633B846F1}">
                <asvg:svgBlip xmlns:asvg="http://schemas.microsoft.com/office/drawing/2016/SVG/main" r:embed="rId35"/>
              </a:ext>
            </a:extLst>
          </a:blip>
          <a:srcRect/>
          <a:stretch/>
        </p:blipFill>
        <p:spPr>
          <a:xfrm>
            <a:off x="6130451" y="3311514"/>
            <a:ext cx="594360" cy="594360"/>
          </a:xfrm>
          <a:prstGeom prst="rect">
            <a:avLst/>
          </a:prstGeom>
        </p:spPr>
      </p:pic>
      <p:pic>
        <p:nvPicPr>
          <p:cNvPr id="20" name="Graphic 19" descr="Newspaper">
            <a:hlinkClick r:id="rId36" action="ppaction://hlinksldjump"/>
            <a:extLst>
              <a:ext uri="{FF2B5EF4-FFF2-40B4-BE49-F238E27FC236}">
                <a16:creationId xmlns:a16="http://schemas.microsoft.com/office/drawing/2014/main" id="{7E5E3E58-61C8-41FF-8E0C-62092F2026E4}"/>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6130451" y="4036224"/>
            <a:ext cx="594360" cy="594360"/>
          </a:xfrm>
          <a:prstGeom prst="rect">
            <a:avLst/>
          </a:prstGeom>
        </p:spPr>
      </p:pic>
      <p:sp>
        <p:nvSpPr>
          <p:cNvPr id="21" name="Google Shape;213;p34">
            <a:extLst>
              <a:ext uri="{FF2B5EF4-FFF2-40B4-BE49-F238E27FC236}">
                <a16:creationId xmlns:a16="http://schemas.microsoft.com/office/drawing/2014/main" id="{84D26C95-0D26-477D-B7B3-62B53C1C0D05}"/>
              </a:ext>
            </a:extLst>
          </p:cNvPr>
          <p:cNvSpPr txBox="1">
            <a:spLocks/>
          </p:cNvSpPr>
          <p:nvPr/>
        </p:nvSpPr>
        <p:spPr>
          <a:xfrm>
            <a:off x="1304963" y="219310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Self Evaluation – 4 - 7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2" name="Google Shape;213;p34">
            <a:extLst>
              <a:ext uri="{FF2B5EF4-FFF2-40B4-BE49-F238E27FC236}">
                <a16:creationId xmlns:a16="http://schemas.microsoft.com/office/drawing/2014/main" id="{4DA3C4A3-6A26-46F7-84DC-2D95E5DCE0C2}"/>
              </a:ext>
            </a:extLst>
          </p:cNvPr>
          <p:cNvSpPr txBox="1">
            <a:spLocks/>
          </p:cNvSpPr>
          <p:nvPr/>
        </p:nvSpPr>
        <p:spPr>
          <a:xfrm>
            <a:off x="1294834"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Soft skills – 8 - 11</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3" name="Google Shape;213;p34">
            <a:extLst>
              <a:ext uri="{FF2B5EF4-FFF2-40B4-BE49-F238E27FC236}">
                <a16:creationId xmlns:a16="http://schemas.microsoft.com/office/drawing/2014/main" id="{1750F693-4E07-4B0D-9A76-A8F05C1D8B57}"/>
              </a:ext>
            </a:extLst>
          </p:cNvPr>
          <p:cNvSpPr txBox="1">
            <a:spLocks/>
          </p:cNvSpPr>
          <p:nvPr/>
        </p:nvSpPr>
        <p:spPr>
          <a:xfrm>
            <a:off x="1304962" y="3566795"/>
            <a:ext cx="1929055"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Hero reference – 12 - 13</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4" name="Google Shape;213;p34">
            <a:extLst>
              <a:ext uri="{FF2B5EF4-FFF2-40B4-BE49-F238E27FC236}">
                <a16:creationId xmlns:a16="http://schemas.microsoft.com/office/drawing/2014/main" id="{819B5914-E159-4308-89F8-E54BB8837059}"/>
              </a:ext>
            </a:extLst>
          </p:cNvPr>
          <p:cNvSpPr txBox="1">
            <a:spLocks/>
          </p:cNvSpPr>
          <p:nvPr/>
        </p:nvSpPr>
        <p:spPr>
          <a:xfrm>
            <a:off x="1304963" y="423484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Cool tools – 14 - 15</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5" name="Google Shape;213;p34">
            <a:extLst>
              <a:ext uri="{FF2B5EF4-FFF2-40B4-BE49-F238E27FC236}">
                <a16:creationId xmlns:a16="http://schemas.microsoft.com/office/drawing/2014/main" id="{3B919797-0749-4059-A691-7AE972B87884}"/>
              </a:ext>
            </a:extLst>
          </p:cNvPr>
          <p:cNvSpPr txBox="1">
            <a:spLocks/>
          </p:cNvSpPr>
          <p:nvPr/>
        </p:nvSpPr>
        <p:spPr>
          <a:xfrm>
            <a:off x="3980597" y="2193105"/>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Occupations – 16 - 17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6" name="Google Shape;213;p34">
            <a:extLst>
              <a:ext uri="{FF2B5EF4-FFF2-40B4-BE49-F238E27FC236}">
                <a16:creationId xmlns:a16="http://schemas.microsoft.com/office/drawing/2014/main" id="{32D7479E-7364-4A09-88E0-C34B749E70E4}"/>
              </a:ext>
            </a:extLst>
          </p:cNvPr>
          <p:cNvSpPr txBox="1">
            <a:spLocks/>
          </p:cNvSpPr>
          <p:nvPr/>
        </p:nvSpPr>
        <p:spPr>
          <a:xfrm>
            <a:off x="3980597"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Tech skills – 18 - 19</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7" name="Google Shape;213;p34">
            <a:extLst>
              <a:ext uri="{FF2B5EF4-FFF2-40B4-BE49-F238E27FC236}">
                <a16:creationId xmlns:a16="http://schemas.microsoft.com/office/drawing/2014/main" id="{12DC836F-7CDA-46A1-A1A1-4769F229285D}"/>
              </a:ext>
            </a:extLst>
          </p:cNvPr>
          <p:cNvSpPr txBox="1">
            <a:spLocks/>
          </p:cNvSpPr>
          <p:nvPr/>
        </p:nvSpPr>
        <p:spPr>
          <a:xfrm>
            <a:off x="3980597" y="358899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Studios – 20 - 21</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8" name="Google Shape;213;p34">
            <a:extLst>
              <a:ext uri="{FF2B5EF4-FFF2-40B4-BE49-F238E27FC236}">
                <a16:creationId xmlns:a16="http://schemas.microsoft.com/office/drawing/2014/main" id="{09245DA6-6D0F-420F-A51C-48A2717B1EF4}"/>
              </a:ext>
            </a:extLst>
          </p:cNvPr>
          <p:cNvSpPr txBox="1">
            <a:spLocks/>
          </p:cNvSpPr>
          <p:nvPr/>
        </p:nvSpPr>
        <p:spPr>
          <a:xfrm>
            <a:off x="3980597" y="4210444"/>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1 – 22 - 23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9" name="Google Shape;213;p34">
            <a:extLst>
              <a:ext uri="{FF2B5EF4-FFF2-40B4-BE49-F238E27FC236}">
                <a16:creationId xmlns:a16="http://schemas.microsoft.com/office/drawing/2014/main" id="{4696256F-258E-4316-88AD-FC596519767C}"/>
              </a:ext>
            </a:extLst>
          </p:cNvPr>
          <p:cNvSpPr txBox="1">
            <a:spLocks/>
          </p:cNvSpPr>
          <p:nvPr/>
        </p:nvSpPr>
        <p:spPr>
          <a:xfrm>
            <a:off x="6666360" y="213015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2 – 24 -25</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0" name="Google Shape;213;p34">
            <a:extLst>
              <a:ext uri="{FF2B5EF4-FFF2-40B4-BE49-F238E27FC236}">
                <a16:creationId xmlns:a16="http://schemas.microsoft.com/office/drawing/2014/main" id="{6AFF9EC5-EC0E-43BB-B057-87BA2F8BD1B7}"/>
              </a:ext>
            </a:extLst>
          </p:cNvPr>
          <p:cNvSpPr txBox="1">
            <a:spLocks/>
          </p:cNvSpPr>
          <p:nvPr/>
        </p:nvSpPr>
        <p:spPr>
          <a:xfrm>
            <a:off x="6666360" y="342428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Financials – 29 - 30</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1" name="Google Shape;213;p34">
            <a:extLst>
              <a:ext uri="{FF2B5EF4-FFF2-40B4-BE49-F238E27FC236}">
                <a16:creationId xmlns:a16="http://schemas.microsoft.com/office/drawing/2014/main" id="{75E7056C-185E-42B1-B024-F7BFE35A71B3}"/>
              </a:ext>
            </a:extLst>
          </p:cNvPr>
          <p:cNvSpPr txBox="1">
            <a:spLocks/>
          </p:cNvSpPr>
          <p:nvPr/>
        </p:nvSpPr>
        <p:spPr>
          <a:xfrm>
            <a:off x="6666360" y="2848420"/>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Information –  26 - 28</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2" name="Google Shape;213;p34">
            <a:extLst>
              <a:ext uri="{FF2B5EF4-FFF2-40B4-BE49-F238E27FC236}">
                <a16:creationId xmlns:a16="http://schemas.microsoft.com/office/drawing/2014/main" id="{E724BE40-D7AF-4D4F-9100-DE1AF20D1BCF}"/>
              </a:ext>
            </a:extLst>
          </p:cNvPr>
          <p:cNvSpPr txBox="1">
            <a:spLocks/>
          </p:cNvSpPr>
          <p:nvPr/>
        </p:nvSpPr>
        <p:spPr>
          <a:xfrm>
            <a:off x="6666360" y="418095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Job Adverts – 31 - 32</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pic>
        <p:nvPicPr>
          <p:cNvPr id="33" name="Graphic 32" descr="Home">
            <a:hlinkClick r:id="rId39" action="ppaction://hlinksldjump"/>
            <a:extLst>
              <a:ext uri="{FF2B5EF4-FFF2-40B4-BE49-F238E27FC236}">
                <a16:creationId xmlns:a16="http://schemas.microsoft.com/office/drawing/2014/main" id="{B36788B2-1089-43BB-B509-72EF6D2BA19B}"/>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602272" y="83961"/>
            <a:ext cx="914400" cy="914400"/>
          </a:xfrm>
          <a:prstGeom prst="rect">
            <a:avLst/>
          </a:prstGeom>
        </p:spPr>
      </p:pic>
      <p:pic>
        <p:nvPicPr>
          <p:cNvPr id="37" name="Graphic 36" descr="Magnifying glass">
            <a:hlinkClick r:id="rId42" action="ppaction://hlinksldjump"/>
            <a:extLst>
              <a:ext uri="{FF2B5EF4-FFF2-40B4-BE49-F238E27FC236}">
                <a16:creationId xmlns:a16="http://schemas.microsoft.com/office/drawing/2014/main" id="{1E1FD929-3CD1-405C-847C-E8D2B9964566}"/>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788193" y="999977"/>
            <a:ext cx="751428" cy="751428"/>
          </a:xfrm>
          <a:prstGeom prst="rect">
            <a:avLst/>
          </a:prstGeom>
        </p:spPr>
      </p:pic>
      <p:sp>
        <p:nvSpPr>
          <p:cNvPr id="38" name="Google Shape;213;p34">
            <a:extLst>
              <a:ext uri="{FF2B5EF4-FFF2-40B4-BE49-F238E27FC236}">
                <a16:creationId xmlns:a16="http://schemas.microsoft.com/office/drawing/2014/main" id="{C05F8D01-AB04-4DDC-9096-D9669767723D}"/>
              </a:ext>
            </a:extLst>
          </p:cNvPr>
          <p:cNvSpPr txBox="1">
            <a:spLocks/>
          </p:cNvSpPr>
          <p:nvPr/>
        </p:nvSpPr>
        <p:spPr>
          <a:xfrm>
            <a:off x="7357089" y="1141939"/>
            <a:ext cx="1329839"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Conclusion – 33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93025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Hourly</a:t>
            </a:r>
            <a:r>
              <a:rPr lang="en-AU" sz="3000">
                <a:solidFill>
                  <a:srgbClr val="8CB3E3"/>
                </a:solidFill>
                <a:latin typeface="Roboto"/>
                <a:ea typeface="Roboto"/>
                <a:cs typeface="Roboto"/>
                <a:sym typeface="Roboto"/>
              </a:rPr>
              <a:t> rate</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924536992"/>
              </p:ext>
            </p:extLst>
          </p:nvPr>
        </p:nvGraphicFramePr>
        <p:xfrm>
          <a:off x="426675" y="2571750"/>
          <a:ext cx="7904475" cy="148931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Answers</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Nominate an hourly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Discussion of how you chose that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426675" y="1148762"/>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Do some research on hourly rates for freelance 3D artists.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Nominate an approximate figure you think is fair as an hourly rate.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Briefly discuss how you arrived at that figure.</a:t>
            </a:r>
          </a:p>
        </p:txBody>
      </p:sp>
      <p:pic>
        <p:nvPicPr>
          <p:cNvPr id="9" name="Graphic 8" descr="Coins">
            <a:extLst>
              <a:ext uri="{FF2B5EF4-FFF2-40B4-BE49-F238E27FC236}">
                <a16:creationId xmlns:a16="http://schemas.microsoft.com/office/drawing/2014/main" id="{F18AFD6B-1DBE-4C21-994C-F2F57DF3DFA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9598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Find</a:t>
            </a:r>
            <a:r>
              <a:rPr lang="en-AU" sz="3000">
                <a:solidFill>
                  <a:srgbClr val="8CB3E3"/>
                </a:solidFill>
                <a:latin typeface="Roboto"/>
                <a:ea typeface="Roboto"/>
                <a:cs typeface="Roboto"/>
                <a:sym typeface="Roboto"/>
              </a:rPr>
              <a:t> and list</a:t>
            </a:r>
            <a:endParaRPr/>
          </a:p>
        </p:txBody>
      </p:sp>
      <p:pic>
        <p:nvPicPr>
          <p:cNvPr id="7" name="Graphic 6" descr="Newspaper">
            <a:extLst>
              <a:ext uri="{FF2B5EF4-FFF2-40B4-BE49-F238E27FC236}">
                <a16:creationId xmlns:a16="http://schemas.microsoft.com/office/drawing/2014/main" id="{00DBA01E-1D46-4F3B-8706-8ED97B588B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
        <p:nvSpPr>
          <p:cNvPr id="9" name="Google Shape;292;p44">
            <a:extLst>
              <a:ext uri="{FF2B5EF4-FFF2-40B4-BE49-F238E27FC236}">
                <a16:creationId xmlns:a16="http://schemas.microsoft.com/office/drawing/2014/main" id="{2AB39BD9-DD2E-464E-A436-52B299CC75E4}"/>
              </a:ext>
            </a:extLst>
          </p:cNvPr>
          <p:cNvSpPr txBox="1">
            <a:spLocks/>
          </p:cNvSpPr>
          <p:nvPr/>
        </p:nvSpPr>
        <p:spPr>
          <a:xfrm>
            <a:off x="383574" y="1016705"/>
            <a:ext cx="7630873" cy="13880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a:solidFill>
                  <a:srgbClr val="B7B7B7"/>
                </a:solidFill>
                <a:latin typeface="Roboto"/>
                <a:ea typeface="Roboto"/>
                <a:cs typeface="Roboto"/>
                <a:sym typeface="Roboto"/>
              </a:rPr>
              <a:t>Look for 2 information sources that host industry job adverts.</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Carefully choose your sources to ensure they are legitimate.</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This could be from the following –</a:t>
            </a: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Font typeface="Arial"/>
              <a:buNone/>
            </a:pPr>
            <a:r>
              <a:rPr lang="en-US" sz="900">
                <a:solidFill>
                  <a:srgbClr val="B7B7B7"/>
                </a:solidFill>
                <a:latin typeface="Roboto"/>
                <a:ea typeface="Roboto"/>
                <a:cs typeface="Roboto"/>
                <a:sym typeface="Roboto"/>
              </a:rPr>
              <a:t>Briefly describe and link to the sources below.</a:t>
            </a:r>
          </a:p>
        </p:txBody>
      </p:sp>
      <p:graphicFrame>
        <p:nvGraphicFramePr>
          <p:cNvPr id="10" name="Google Shape;293;p44">
            <a:extLst>
              <a:ext uri="{FF2B5EF4-FFF2-40B4-BE49-F238E27FC236}">
                <a16:creationId xmlns:a16="http://schemas.microsoft.com/office/drawing/2014/main" id="{A3EC5B52-743D-4CAD-8928-D2B66A09B3F3}"/>
              </a:ext>
            </a:extLst>
          </p:cNvPr>
          <p:cNvGraphicFramePr/>
          <p:nvPr>
            <p:extLst>
              <p:ext uri="{D42A27DB-BD31-4B8C-83A1-F6EECF244321}">
                <p14:modId xmlns:p14="http://schemas.microsoft.com/office/powerpoint/2010/main" val="1773034727"/>
              </p:ext>
            </p:extLst>
          </p:nvPr>
        </p:nvGraphicFramePr>
        <p:xfrm>
          <a:off x="454724" y="2887203"/>
          <a:ext cx="8070075" cy="118751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504800">
                  <a:extLst>
                    <a:ext uri="{9D8B030D-6E8A-4147-A177-3AD203B41FA5}">
                      <a16:colId xmlns:a16="http://schemas.microsoft.com/office/drawing/2014/main" val="3238216583"/>
                    </a:ext>
                  </a:extLst>
                </a:gridCol>
                <a:gridCol w="1711353">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39C54223-FF74-43FD-825B-0E8A24425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91882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Choose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2 job adverts that you find interesting.  Choose an advert for the type of job you’d like to see yourself in the future.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selecting from a good source.  Preferably this is an info source you have reviewed and checked for quality before.</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Describe why the chosen job adverts are appealing to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Identify what you think are the key soft skills and tech skills the job requires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Newspaper">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2129670162"/>
              </p:ext>
            </p:extLst>
          </p:nvPr>
        </p:nvGraphicFramePr>
        <p:xfrm>
          <a:off x="454724" y="2887203"/>
          <a:ext cx="7759109" cy="1310550"/>
        </p:xfrm>
        <a:graphic>
          <a:graphicData uri="http://schemas.openxmlformats.org/drawingml/2006/table">
            <a:tbl>
              <a:tblPr>
                <a:noFill/>
                <a:tableStyleId>{2DE40A0A-F175-4DEE-BA99-264EB937CA04}</a:tableStyleId>
              </a:tblPr>
              <a:tblGrid>
                <a:gridCol w="1173629">
                  <a:extLst>
                    <a:ext uri="{9D8B030D-6E8A-4147-A177-3AD203B41FA5}">
                      <a16:colId xmlns:a16="http://schemas.microsoft.com/office/drawing/2014/main" val="3179543082"/>
                    </a:ext>
                  </a:extLst>
                </a:gridCol>
                <a:gridCol w="1267364">
                  <a:extLst>
                    <a:ext uri="{9D8B030D-6E8A-4147-A177-3AD203B41FA5}">
                      <a16:colId xmlns:a16="http://schemas.microsoft.com/office/drawing/2014/main" val="20000"/>
                    </a:ext>
                  </a:extLst>
                </a:gridCol>
                <a:gridCol w="1355598">
                  <a:extLst>
                    <a:ext uri="{9D8B030D-6E8A-4147-A177-3AD203B41FA5}">
                      <a16:colId xmlns:a16="http://schemas.microsoft.com/office/drawing/2014/main" val="3238216583"/>
                    </a:ext>
                  </a:extLst>
                </a:gridCol>
                <a:gridCol w="1981259">
                  <a:extLst>
                    <a:ext uri="{9D8B030D-6E8A-4147-A177-3AD203B41FA5}">
                      <a16:colId xmlns:a16="http://schemas.microsoft.com/office/drawing/2014/main" val="3497085799"/>
                    </a:ext>
                  </a:extLst>
                </a:gridCol>
                <a:gridCol w="1981259">
                  <a:extLst>
                    <a:ext uri="{9D8B030D-6E8A-4147-A177-3AD203B41FA5}">
                      <a16:colId xmlns:a16="http://schemas.microsoft.com/office/drawing/2014/main" val="3701564548"/>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Title of position</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why it interests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Soft skills and Tech skills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25706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err="1">
                <a:latin typeface="Roboto"/>
                <a:ea typeface="Roboto"/>
                <a:cs typeface="Roboto"/>
                <a:sym typeface="Roboto"/>
              </a:rPr>
              <a:t>Conclusion|</a:t>
            </a:r>
            <a:r>
              <a:rPr lang="en-AU" sz="3000" dirty="0" err="1">
                <a:solidFill>
                  <a:srgbClr val="8CB3E3"/>
                </a:solidFill>
                <a:latin typeface="Roboto"/>
                <a:ea typeface="Roboto"/>
                <a:cs typeface="Roboto"/>
                <a:sym typeface="Roboto"/>
              </a:rPr>
              <a:t>Where</a:t>
            </a:r>
            <a:r>
              <a:rPr lang="en-AU" sz="3000" dirty="0">
                <a:solidFill>
                  <a:srgbClr val="8CB3E3"/>
                </a:solidFill>
                <a:latin typeface="Roboto"/>
                <a:ea typeface="Roboto"/>
                <a:cs typeface="Roboto"/>
                <a:sym typeface="Roboto"/>
              </a:rPr>
              <a:t> to next?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This document is designed to help you explore and plan your professional development.</a:t>
            </a:r>
          </a:p>
          <a:p>
            <a:pPr marL="0" lvl="0" indent="0">
              <a:spcBef>
                <a:spcPts val="0"/>
              </a:spcBef>
              <a:buNone/>
            </a:pPr>
            <a:r>
              <a:rPr lang="en-US" sz="900" dirty="0">
                <a:solidFill>
                  <a:srgbClr val="B7B7B7"/>
                </a:solidFill>
                <a:latin typeface="Roboto"/>
                <a:ea typeface="Roboto"/>
                <a:cs typeface="Roboto"/>
                <a:sym typeface="Roboto"/>
              </a:rPr>
              <a:t>You have added a lot of data to this document.  Make use of this data and draw a conclusion.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Review and </a:t>
            </a:r>
            <a:r>
              <a:rPr lang="en-US" sz="900" dirty="0" err="1">
                <a:solidFill>
                  <a:srgbClr val="B7B7B7"/>
                </a:solidFill>
                <a:latin typeface="Roboto"/>
                <a:ea typeface="Roboto"/>
                <a:cs typeface="Roboto"/>
                <a:sym typeface="Roboto"/>
              </a:rPr>
              <a:t>analyse</a:t>
            </a:r>
            <a:r>
              <a:rPr lang="en-US" sz="900" dirty="0">
                <a:solidFill>
                  <a:srgbClr val="B7B7B7"/>
                </a:solidFill>
                <a:latin typeface="Roboto"/>
                <a:ea typeface="Roboto"/>
                <a:cs typeface="Roboto"/>
                <a:sym typeface="Roboto"/>
              </a:rPr>
              <a:t> the information above and summaries into a few key conclusions.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8" name="Graphic 7" descr="Home">
            <a:hlinkClick r:id="rId3" action="ppaction://hlinksldjump"/>
            <a:extLst>
              <a:ext uri="{FF2B5EF4-FFF2-40B4-BE49-F238E27FC236}">
                <a16:creationId xmlns:a16="http://schemas.microsoft.com/office/drawing/2014/main" id="{81250DFD-A4C6-4124-98A1-70399DA0DA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1686378698"/>
              </p:ext>
            </p:extLst>
          </p:nvPr>
        </p:nvGraphicFramePr>
        <p:xfrm>
          <a:off x="454725" y="1977993"/>
          <a:ext cx="7722836" cy="2818073"/>
        </p:xfrm>
        <a:graphic>
          <a:graphicData uri="http://schemas.openxmlformats.org/drawingml/2006/table">
            <a:tbl>
              <a:tblPr>
                <a:noFill/>
                <a:tableStyleId>{2DE40A0A-F175-4DEE-BA99-264EB937CA04}</a:tableStyleId>
              </a:tblPr>
              <a:tblGrid>
                <a:gridCol w="2221568">
                  <a:extLst>
                    <a:ext uri="{9D8B030D-6E8A-4147-A177-3AD203B41FA5}">
                      <a16:colId xmlns:a16="http://schemas.microsoft.com/office/drawing/2014/main" val="3179543082"/>
                    </a:ext>
                  </a:extLst>
                </a:gridCol>
                <a:gridCol w="5501268">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What does the data show?</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weakness you have where you should focus more attention?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68400146"/>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strength you have that will be valuable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800918729"/>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inspires you?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9669537"/>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are your goals?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short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35293023"/>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long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18979134"/>
                  </a:ext>
                </a:extLst>
              </a:tr>
            </a:tbl>
          </a:graphicData>
        </a:graphic>
      </p:graphicFrame>
      <p:pic>
        <p:nvPicPr>
          <p:cNvPr id="4" name="Graphic 3" descr="Magnifying glass">
            <a:extLst>
              <a:ext uri="{FF2B5EF4-FFF2-40B4-BE49-F238E27FC236}">
                <a16:creationId xmlns:a16="http://schemas.microsoft.com/office/drawing/2014/main" id="{0A77B7AC-DB65-4E83-A22D-9128E3AD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7863" y="107734"/>
            <a:ext cx="914400" cy="914400"/>
          </a:xfrm>
          <a:prstGeom prst="rect">
            <a:avLst/>
          </a:prstGeom>
        </p:spPr>
      </p:pic>
    </p:spTree>
    <p:extLst>
      <p:ext uri="{BB962C8B-B14F-4D97-AF65-F5344CB8AC3E}">
        <p14:creationId xmlns:p14="http://schemas.microsoft.com/office/powerpoint/2010/main" val="51439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Professional Studies 1|</a:t>
            </a:r>
            <a:r>
              <a:rPr lang="en-AU" sz="3000" dirty="0">
                <a:solidFill>
                  <a:srgbClr val="8CB3E3"/>
                </a:solidFill>
                <a:latin typeface="Roboto"/>
                <a:ea typeface="Roboto"/>
                <a:cs typeface="Roboto"/>
                <a:sym typeface="Roboto"/>
              </a:rPr>
              <a:t>Submission</a:t>
            </a:r>
            <a:endParaRPr dirty="0"/>
          </a:p>
        </p:txBody>
      </p:sp>
      <p:sp>
        <p:nvSpPr>
          <p:cNvPr id="373" name="Google Shape;373;p55"/>
          <p:cNvSpPr txBox="1">
            <a:spLocks noGrp="1"/>
          </p:cNvSpPr>
          <p:nvPr>
            <p:ph type="body" idx="1"/>
          </p:nvPr>
        </p:nvSpPr>
        <p:spPr>
          <a:xfrm>
            <a:off x="857250" y="1063375"/>
            <a:ext cx="7531200" cy="38754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rgbClr val="B7B7B7"/>
                </a:solidFill>
                <a:latin typeface="Roboto"/>
                <a:ea typeface="Roboto"/>
                <a:cs typeface="Roboto"/>
                <a:sym typeface="Roboto"/>
              </a:rPr>
              <a:t>The following files must be uploaded to Canvas for assessment. All submitted files must adhere to the provided naming conventions.</a:t>
            </a: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br>
              <a:rPr lang="en-AU" sz="900" dirty="0">
                <a:solidFill>
                  <a:srgbClr val="00B0F0"/>
                </a:solidFill>
                <a:latin typeface="Roboto"/>
                <a:ea typeface="Roboto"/>
                <a:cs typeface="Roboto"/>
                <a:sym typeface="Roboto"/>
              </a:rPr>
            </a:br>
            <a:r>
              <a:rPr lang="en-AU" sz="900" b="1" dirty="0">
                <a:solidFill>
                  <a:srgbClr val="D9D9D9"/>
                </a:solidFill>
                <a:latin typeface="Roboto"/>
                <a:ea typeface="Roboto"/>
                <a:cs typeface="Roboto"/>
                <a:sym typeface="Roboto"/>
              </a:rPr>
              <a:t>Workbook:</a:t>
            </a:r>
            <a:endParaRPr lang="en-AU" sz="900" dirty="0">
              <a:latin typeface="Roboto"/>
              <a:ea typeface="Roboto"/>
              <a:cs typeface="Roboto"/>
              <a:sym typeface="Roboto"/>
            </a:endParaRPr>
          </a:p>
          <a:p>
            <a:pPr marL="0" lvl="0" indent="0">
              <a:spcBef>
                <a:spcPts val="280"/>
              </a:spcBef>
              <a:buNone/>
            </a:pPr>
            <a:r>
              <a:rPr lang="en-US" sz="900" dirty="0">
                <a:solidFill>
                  <a:srgbClr val="B7B7B7"/>
                </a:solidFill>
                <a:latin typeface="Roboto"/>
                <a:ea typeface="Roboto"/>
                <a:cs typeface="Roboto"/>
                <a:sym typeface="Roboto"/>
              </a:rPr>
              <a:t>This Workbook</a:t>
            </a:r>
            <a:endParaRPr lang="en-US" sz="900" dirty="0">
              <a:latin typeface="Roboto"/>
              <a:ea typeface="Roboto"/>
              <a:cs typeface="Roboto"/>
              <a:sym typeface="Roboto"/>
            </a:endParaRPr>
          </a:p>
          <a:p>
            <a:pPr marL="0" lvl="0" indent="0">
              <a:spcBef>
                <a:spcPts val="280"/>
              </a:spcBef>
              <a:buNone/>
            </a:pPr>
            <a:r>
              <a:rPr lang="en-US" sz="900" dirty="0">
                <a:solidFill>
                  <a:srgbClr val="00B0F0"/>
                </a:solidFill>
                <a:latin typeface="Roboto"/>
                <a:ea typeface="Roboto"/>
                <a:cs typeface="Roboto"/>
                <a:sym typeface="Roboto"/>
              </a:rPr>
              <a:t>2021_Professional_Studies_1_</a:t>
            </a:r>
            <a:r>
              <a:rPr lang="en-GB" sz="900">
                <a:solidFill>
                  <a:srgbClr val="92D050"/>
                </a:solidFill>
                <a:latin typeface="Roboto"/>
                <a:ea typeface="Roboto"/>
                <a:cs typeface="Roboto"/>
                <a:sym typeface="Roboto"/>
              </a:rPr>
              <a:t>YourName</a:t>
            </a:r>
            <a:r>
              <a:rPr lang="en-US" sz="900">
                <a:solidFill>
                  <a:srgbClr val="00B0F0"/>
                </a:solidFill>
                <a:latin typeface="Roboto"/>
                <a:ea typeface="Roboto"/>
                <a:cs typeface="Roboto"/>
                <a:sym typeface="Roboto"/>
              </a:rPr>
              <a:t>.</a:t>
            </a:r>
            <a:r>
              <a:rPr lang="en-US" sz="900" dirty="0">
                <a:solidFill>
                  <a:srgbClr val="00B0F0"/>
                </a:solidFill>
                <a:latin typeface="Roboto"/>
                <a:ea typeface="Roboto"/>
                <a:cs typeface="Roboto"/>
                <a:sym typeface="Roboto"/>
              </a:rPr>
              <a:t>pptx</a:t>
            </a:r>
          </a:p>
          <a:p>
            <a:pPr marL="0" marR="0" lvl="0" indent="0" algn="l" rtl="0">
              <a:lnSpc>
                <a:spcPct val="100000"/>
              </a:lnSpc>
              <a:spcBef>
                <a:spcPts val="280"/>
              </a:spcBef>
              <a:spcAft>
                <a:spcPts val="0"/>
              </a:spcAft>
              <a:buClr>
                <a:srgbClr val="92D050"/>
              </a:buClr>
              <a:buSzPts val="2800"/>
              <a:buFont typeface="Arial"/>
              <a:buNone/>
            </a:pPr>
            <a:br>
              <a:rPr lang="en-US" sz="900" b="1" dirty="0">
                <a:solidFill>
                  <a:srgbClr val="D9D9D9"/>
                </a:solidFill>
                <a:latin typeface="Roboto"/>
                <a:ea typeface="Roboto"/>
                <a:cs typeface="Roboto"/>
                <a:sym typeface="Roboto"/>
              </a:rPr>
            </a:br>
            <a:endParaRPr sz="900" dirty="0">
              <a:latin typeface="Roboto"/>
              <a:ea typeface="Roboto"/>
              <a:cs typeface="Roboto"/>
              <a:sym typeface="Roboto"/>
            </a:endParaRPr>
          </a:p>
        </p:txBody>
      </p:sp>
      <p:sp>
        <p:nvSpPr>
          <p:cNvPr id="8" name="Google Shape;374;p55">
            <a:extLst>
              <a:ext uri="{FF2B5EF4-FFF2-40B4-BE49-F238E27FC236}">
                <a16:creationId xmlns:a16="http://schemas.microsoft.com/office/drawing/2014/main" id="{221639A0-159D-44B5-9825-260CAECADFB6}"/>
              </a:ext>
            </a:extLst>
          </p:cNvPr>
          <p:cNvSpPr txBox="1"/>
          <p:nvPr/>
        </p:nvSpPr>
        <p:spPr>
          <a:xfrm>
            <a:off x="486325" y="1832285"/>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dirty="0">
              <a:solidFill>
                <a:schemeClr val="dk2"/>
              </a:solidFill>
              <a:latin typeface="Roboto"/>
              <a:ea typeface="Roboto"/>
              <a:cs typeface="Roboto"/>
              <a:sym typeface="Roboto"/>
            </a:endParaRPr>
          </a:p>
        </p:txBody>
      </p:sp>
    </p:spTree>
    <p:extLst>
      <p:ext uri="{BB962C8B-B14F-4D97-AF65-F5344CB8AC3E}">
        <p14:creationId xmlns:p14="http://schemas.microsoft.com/office/powerpoint/2010/main" val="9527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029657"/>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your goals? What are the right goals for you? What do you need to do to achieve your goals?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questions below are designed to give you an overview of yourself  to help plan where you should focus your time and energy. This will give you better insight to choose goals and plan how to achieve them.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Take some time to answer these questions (and consider others like them).</a:t>
            </a: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202008062"/>
              </p:ext>
            </p:extLst>
          </p:nvPr>
        </p:nvGraphicFramePr>
        <p:xfrm>
          <a:off x="454725" y="2016004"/>
          <a:ext cx="7904475" cy="3110518"/>
        </p:xfrm>
        <a:graphic>
          <a:graphicData uri="http://schemas.openxmlformats.org/drawingml/2006/table">
            <a:tbl>
              <a:tblPr>
                <a:noFill/>
                <a:tableStyleId>{2DE40A0A-F175-4DEE-BA99-264EB937CA04}</a:tableStyleId>
              </a:tblPr>
              <a:tblGrid>
                <a:gridCol w="2324475">
                  <a:extLst>
                    <a:ext uri="{9D8B030D-6E8A-4147-A177-3AD203B41FA5}">
                      <a16:colId xmlns:a16="http://schemas.microsoft.com/office/drawing/2014/main" val="3179543082"/>
                    </a:ext>
                  </a:extLst>
                </a:gridCol>
                <a:gridCol w="5580000">
                  <a:extLst>
                    <a:ext uri="{9D8B030D-6E8A-4147-A177-3AD203B41FA5}">
                      <a16:colId xmlns:a16="http://schemas.microsoft.com/office/drawing/2014/main" val="20000"/>
                    </a:ext>
                  </a:extLst>
                </a:gridCol>
              </a:tblGrid>
              <a:tr h="367133">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2362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Why are you studying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I’m studying at AIE to learn about programming and get a job after the course get a job in a game company.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9307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hobbies do you have that are closely related to your AIE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At most I do little bits of programming which is what I do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45186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hobbies that are not at all related to your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I play ttrpg know as table top role-playing games, mostly DnD aka Dungeons and Dragons.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095958675"/>
                  </a:ext>
                </a:extLst>
              </a:tr>
              <a:tr h="55071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have an “artistic” side to your character?</a:t>
                      </a:r>
                      <a:endParaRPr lang="en-AU" sz="10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Yes as I have throughout high school I did Graphic/Viscom and studio Art having done digital art, painting, photoshop, illustrator, sketch-up which I made a model of speakers, Homes and Headphones. This has lead to having a good understander on art and graphic.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53510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think you have an “technical” side to your character?</a:t>
                      </a:r>
                      <a:endParaRPr lang="en-AU" sz="10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From what I read about being a technical person I don’t think I am.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13132836"/>
                  </a:ext>
                </a:extLst>
              </a:tr>
            </a:tbl>
          </a:graphicData>
        </a:graphic>
      </p:graphicFrame>
      <p:pic>
        <p:nvPicPr>
          <p:cNvPr id="3" name="Graphic 2" descr="Head with 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DCEB5D7B-1EEF-488C-AFDB-6E0C37409D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9770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268117247"/>
              </p:ext>
            </p:extLst>
          </p:nvPr>
        </p:nvGraphicFramePr>
        <p:xfrm>
          <a:off x="454724" y="1063379"/>
          <a:ext cx="7904475" cy="399270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feel you are a creative person?  How can you be sure?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Sometimes I feel I’m a creative person in which I could up with ideas for say running a DnD games, that the players wouldn’t expect or have a great story/twist. But on the other hand I think I’m not as when having to brainstorm ideas I would stick to one idea and never try something else.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job role specialisation do you find most interesting,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Programming as it just interesting how they can write code from start to finish and the progression and pace they do it at and finish off with the coding which does something amazing. The idea of just code things to do simply task or hard task just by code is interesting. More of the endless possibilities there are with writing code.</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7900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software is the most interesting to you,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Photoshop mostly cause I have used it for so long and there are still many things I never got to do. Photoshop stands out to me is cause of the outcome of a project and how rewarding it is when finish.</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a strength that might serve you well whilst studying to become a professional?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 strength I say that will serve me well for programming is my albitite to hyper forces which allows for me to stay forces for a long time working on something and not get distracted.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one weakness relevant to your study you feel might need some improvement?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Quitting or giving up to quickly which can because of many reasons but when it happens I don’t even  try to make any more attempts.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55132534"/>
                  </a:ext>
                </a:extLst>
              </a:tr>
            </a:tbl>
          </a:graphicData>
        </a:graphic>
      </p:graphicFrame>
      <p:pic>
        <p:nvPicPr>
          <p:cNvPr id="7" name="Graphic 6" descr="Head with gears">
            <a:extLst>
              <a:ext uri="{FF2B5EF4-FFF2-40B4-BE49-F238E27FC236}">
                <a16:creationId xmlns:a16="http://schemas.microsoft.com/office/drawing/2014/main" id="{3249F008-F3C5-42C4-8FBE-CEAE16C01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8921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298236544"/>
              </p:ext>
            </p:extLst>
          </p:nvPr>
        </p:nvGraphicFramePr>
        <p:xfrm>
          <a:off x="454724" y="1063379"/>
          <a:ext cx="7904475" cy="3127227"/>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strengths that might give you an advantage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Able to quickly pick up on things and become very good and programming</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weaknesses that might give you trouble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When in some workplaces I will not ask for help for people higher than me or anyone.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are an introvert or an extrovert?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More or less an Introvert.</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find it difficult or easy to communicate concepts and ideas to other individuals? If not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 it is very difficult to communicate my ideas to others and the way I come up with things are very hard for me to explain with words.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520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349830849"/>
              </p:ext>
            </p:extLst>
          </p:nvPr>
        </p:nvGraphicFramePr>
        <p:xfrm>
          <a:off x="454724" y="1063379"/>
          <a:ext cx="7904475" cy="3383959"/>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like to express your self in writing?  Do you feel you write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Overall I just don’t like writing as I’m the worse at writing either be cause I can spell, read, or slow at writing.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feel you are good with math and numbers?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Could you write, read or use a math formula?</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(Eg:  F=ma  or  S</a:t>
                      </a:r>
                      <a:r>
                        <a:rPr lang="en-AU" sz="900" b="1" i="0" u="none" strike="noStrike" cap="none">
                          <a:solidFill>
                            <a:schemeClr val="bg1"/>
                          </a:solidFill>
                          <a:latin typeface="Roboto"/>
                          <a:ea typeface="Roboto"/>
                          <a:sym typeface="Arial"/>
                        </a:rPr>
                        <a:t>=d/t  or  C=2</a:t>
                      </a:r>
                      <a:r>
                        <a:rPr lang="el-GR" sz="1200" b="1" i="0" u="none" strike="noStrike" cap="none">
                          <a:solidFill>
                            <a:schemeClr val="bg1"/>
                          </a:solidFill>
                          <a:latin typeface="Roboto"/>
                          <a:ea typeface="Roboto"/>
                          <a:sym typeface="Arial"/>
                        </a:rPr>
                        <a:t>π</a:t>
                      </a:r>
                      <a:r>
                        <a:rPr lang="en-AU" sz="900" b="1" i="0" u="none" strike="noStrike" cap="none">
                          <a:solidFill>
                            <a:schemeClr val="bg1"/>
                          </a:solidFill>
                          <a:latin typeface="Roboto"/>
                          <a:ea typeface="Roboto"/>
                          <a:sym typeface="Arial"/>
                        </a:rPr>
                        <a:t>r)</a:t>
                      </a:r>
                      <a:endParaRPr lang="en-AU" sz="900" b="1" i="0" u="none" strike="noStrike" cap="none">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I’ll say that it’s something I’m better at than most other thing mostly writing.</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any coding, scripting or programming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Some skills in coding/programming which I could improve on.</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traditional or digital art skills? </a:t>
                      </a:r>
                      <a:br>
                        <a:rPr lang="en-AU" sz="1000" b="1" i="0" u="none" strike="noStrike" cap="none">
                          <a:solidFill>
                            <a:schemeClr val="bg1"/>
                          </a:solidFill>
                          <a:latin typeface="Roboto"/>
                          <a:ea typeface="Roboto"/>
                          <a:cs typeface="Roboto"/>
                          <a:sym typeface="Roboto"/>
                        </a:rPr>
                      </a:br>
                      <a:r>
                        <a:rPr lang="en-AU" sz="1000" b="1" i="0" u="none" strike="noStrike" cap="none">
                          <a:solidFill>
                            <a:schemeClr val="bg1"/>
                          </a:solidFill>
                          <a:latin typeface="Roboto"/>
                          <a:ea typeface="Roboto"/>
                          <a:cs typeface="Roboto"/>
                          <a:sym typeface="Roboto"/>
                        </a:rPr>
                        <a:t>(Eg: drawing, illustration or painting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Some what I would say mostly digital art with a tablet but used photoshop over illustrator as there brush and drawing felt very stiff while photoshop were </a:t>
                      </a:r>
                      <a:r>
                        <a:rPr lang="en-AU" sz="900" i="0" u="none" strike="noStrike" cap="none">
                          <a:solidFill>
                            <a:srgbClr val="92D050"/>
                          </a:solidFill>
                          <a:latin typeface="Roboto"/>
                          <a:ea typeface="Roboto"/>
                          <a:cs typeface="Roboto"/>
                          <a:sym typeface="Roboto"/>
                        </a:rPr>
                        <a:t>more curved smooth lines.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367850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Definition</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399"/>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what is meant by the term “Soft skills”.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write a short, accurate description of what the term “Soft Skills” means in the context of a workplace.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581600548"/>
              </p:ext>
            </p:extLst>
          </p:nvPr>
        </p:nvGraphicFramePr>
        <p:xfrm>
          <a:off x="454725" y="1872660"/>
          <a:ext cx="7702875" cy="1408350"/>
        </p:xfrm>
        <a:graphic>
          <a:graphicData uri="http://schemas.openxmlformats.org/drawingml/2006/table">
            <a:tbl>
              <a:tblPr>
                <a:noFill/>
                <a:tableStyleId>{2DE40A0A-F175-4DEE-BA99-264EB937CA04}</a:tableStyleId>
              </a:tblPr>
              <a:tblGrid>
                <a:gridCol w="7702875">
                  <a:extLst>
                    <a:ext uri="{9D8B030D-6E8A-4147-A177-3AD203B41FA5}">
                      <a16:colId xmlns:a16="http://schemas.microsoft.com/office/drawing/2014/main" val="20000"/>
                    </a:ext>
                  </a:extLst>
                </a:gridCol>
              </a:tblGrid>
              <a:tr h="402540">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The meaning of the term Soft Skills in a work context.</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9731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Soft skills are basically personal skills one has that is about how the person act in a situation. There no really a skill one can be taught when compared to hard skills. Soft skills include the person personality which ranges from a lot and motivation which can determine how the people around the Individual are also motivated. Soft skills are an important factor when in a work place mostly in a group as if the group have great soft skills can lead to success or bad soft skills with the group falling apart.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98700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r>
              <a:rPr lang="en-AU" sz="3000">
                <a:solidFill>
                  <a:srgbClr val="8CB3E3"/>
                </a:solidFill>
                <a:latin typeface="Roboto"/>
                <a:ea typeface="Roboto"/>
                <a:cs typeface="Roboto"/>
                <a:sym typeface="Roboto"/>
              </a:rPr>
              <a:t> of skills and meanings</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558984370"/>
              </p:ext>
            </p:extLst>
          </p:nvPr>
        </p:nvGraphicFramePr>
        <p:xfrm>
          <a:off x="426675" y="1729789"/>
          <a:ext cx="7904475" cy="2854267"/>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Types of soft skills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Different words used describe the same type of soft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Listening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able to understanding what the person who is talking to them.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Public Speaking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Having the confidence to be able to speak to your best Infront of random strangers.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Visual Communication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Able to communication your ideas to someone through images and graphs.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Creativity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Coming up with ideas by using your imagination and coming up with something original.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5236372"/>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Logical Thinking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Can Analysing situation and come up with a reasonable answer and able to explain their answer.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6223765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Enthusiasm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Able to not only have themselves but it will rub off to the people around them to keep the Atmosphere with positive energy.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53085264"/>
                  </a:ext>
                </a:extLst>
              </a:tr>
              <a:tr h="46179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Thinking Outside The Box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To think differently then others or from another perspective.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132494534"/>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common soft skills?  What do they mean?</a:t>
            </a:r>
          </a:p>
          <a:p>
            <a:pPr marL="0" lvl="0" indent="0">
              <a:spcBef>
                <a:spcPts val="0"/>
              </a:spcBef>
              <a:buNone/>
            </a:pPr>
            <a:endParaRPr lang="en-US" sz="900">
              <a:solidFill>
                <a:srgbClr val="B7B7B7"/>
              </a:solidFill>
              <a:latin typeface="Roboto"/>
              <a:ea typeface="Roboto"/>
              <a:cs typeface="Roboto"/>
              <a:sym typeface="Roboto"/>
            </a:endParaRP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Compile a list of different but common types of soft skills (approx. 7).</a:t>
            </a: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Write in your own words a description of each soft skill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topwatch">
            <a:extLst>
              <a:ext uri="{FF2B5EF4-FFF2-40B4-BE49-F238E27FC236}">
                <a16:creationId xmlns:a16="http://schemas.microsoft.com/office/drawing/2014/main" id="{ACFB46F1-46CD-454B-A38A-4DE8C84B004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1432129794"/>
      </p:ext>
    </p:extLst>
  </p:cSld>
  <p:clrMapOvr>
    <a:masterClrMapping/>
  </p:clrMapOvr>
</p:sld>
</file>

<file path=ppt/theme/theme1.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5" ma:contentTypeDescription="Create a new document." ma:contentTypeScope="" ma:versionID="be47ee978ec73359d6b553e59e8f171a">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d984919627bd7c44d9094aa4c9dacac4"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DEB001-F8F4-4A09-826B-74792085B860}">
  <ds:schemaRefs>
    <ds:schemaRef ds:uri="http://schemas.openxmlformats.org/package/2006/metadata/core-properties"/>
    <ds:schemaRef ds:uri="6ac566f0-206d-4bc5-bcec-ce830458d3f1"/>
    <ds:schemaRef ds:uri="http://schemas.microsoft.com/office/2006/metadata/properties"/>
    <ds:schemaRef ds:uri="http://schemas.microsoft.com/office/infopath/2007/PartnerControls"/>
    <ds:schemaRef ds:uri="http://purl.org/dc/terms/"/>
    <ds:schemaRef ds:uri="http://purl.org/dc/elements/1.1/"/>
    <ds:schemaRef ds:uri="http://schemas.microsoft.com/office/2006/documentManagement/types"/>
    <ds:schemaRef ds:uri="http://purl.org/dc/dcmitype/"/>
    <ds:schemaRef ds:uri="http://www.w3.org/XML/1998/namespace"/>
    <ds:schemaRef ds:uri="4ba0a89f-8d28-45b8-8c8a-cf56563c9d8a"/>
  </ds:schemaRefs>
</ds:datastoreItem>
</file>

<file path=customXml/itemProps2.xml><?xml version="1.0" encoding="utf-8"?>
<ds:datastoreItem xmlns:ds="http://schemas.openxmlformats.org/officeDocument/2006/customXml" ds:itemID="{6218D13B-F8BD-43E1-BB30-8F39E449765E}">
  <ds:schemaRefs>
    <ds:schemaRef ds:uri="http://schemas.microsoft.com/sharepoint/v3/contenttype/forms"/>
  </ds:schemaRefs>
</ds:datastoreItem>
</file>

<file path=customXml/itemProps3.xml><?xml version="1.0" encoding="utf-8"?>
<ds:datastoreItem xmlns:ds="http://schemas.openxmlformats.org/officeDocument/2006/customXml" ds:itemID="{B204DF9E-F985-4936-B308-EA49A3A1D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443</TotalTime>
  <Words>4395</Words>
  <Application>Microsoft Office PowerPoint</Application>
  <PresentationFormat>On-screen Show (16:9)</PresentationFormat>
  <Paragraphs>564</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Roboto</vt:lpstr>
      <vt:lpstr>Calibri</vt:lpstr>
      <vt:lpstr>Arial</vt:lpstr>
      <vt:lpstr>Office Theme1</vt:lpstr>
      <vt:lpstr>Professional Studies 1</vt:lpstr>
      <vt:lpstr>Introduction</vt:lpstr>
      <vt:lpstr>Introduction</vt:lpstr>
      <vt:lpstr>Self Evaluation|Self Introduction</vt:lpstr>
      <vt:lpstr>Self Evaluation|Self Introduction</vt:lpstr>
      <vt:lpstr>Self Evaluation|Self Introduction</vt:lpstr>
      <vt:lpstr>Self Evaluation|Self Introduction</vt:lpstr>
      <vt:lpstr>Soft skills|Definition</vt:lpstr>
      <vt:lpstr>Soft skills|List of skills and meanings</vt:lpstr>
      <vt:lpstr>Soft skills|Personal vs Team</vt:lpstr>
      <vt:lpstr>Soft skills|Identify</vt:lpstr>
      <vt:lpstr>Hero Reference|Cool people</vt:lpstr>
      <vt:lpstr>Hero Reference|Pro Skills</vt:lpstr>
      <vt:lpstr>Cool tools|Software</vt:lpstr>
      <vt:lpstr>Cool tools|Software developers</vt:lpstr>
      <vt:lpstr>Occupation|Job Roles</vt:lpstr>
      <vt:lpstr>Occupation|Job Roles</vt:lpstr>
      <vt:lpstr>Tech skills|List</vt:lpstr>
      <vt:lpstr>Tech skills|List</vt:lpstr>
      <vt:lpstr>Studios|Studio list</vt:lpstr>
      <vt:lpstr>Studio|Studio review</vt:lpstr>
      <vt:lpstr>Network 1|Personal close</vt:lpstr>
      <vt:lpstr>Network 1|Personal Extended</vt:lpstr>
      <vt:lpstr>Network 2|Community close</vt:lpstr>
      <vt:lpstr>Network 2|Community Extended</vt:lpstr>
      <vt:lpstr>Information|Sources News</vt:lpstr>
      <vt:lpstr>Information|Sources Skills and tools</vt:lpstr>
      <vt:lpstr>Information|Future</vt:lpstr>
      <vt:lpstr>Financial|Costs</vt:lpstr>
      <vt:lpstr>Financial|Hourly rate</vt:lpstr>
      <vt:lpstr>Job Adverts|Find and list</vt:lpstr>
      <vt:lpstr>Job Adverts|Choose</vt:lpstr>
      <vt:lpstr>Conclusion|Where to next?</vt:lpstr>
      <vt:lpstr>Professional Studies 1|Submission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dc:creator>Blake Peck</dc:creator>
  <cp:lastModifiedBy>Blake Peck</cp:lastModifiedBy>
  <cp:revision>52</cp:revision>
  <dcterms:modified xsi:type="dcterms:W3CDTF">2021-04-06T06:26:37Z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y fmtid="{D5CDD505-2E9C-101B-9397-08002B2CF9AE}" pid="3" name="AuthorIds_UIVersion_2048">
    <vt:lpwstr>58</vt:lpwstr>
  </property>
</Properties>
</file>