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10"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3" Type="http://schemas.openxmlformats.org/officeDocument/2006/relationships/slide" Target="slide4.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Student Name Blake Peck</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9/3/2021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15435952"/>
              </p:ext>
            </p:extLst>
          </p:nvPr>
        </p:nvGraphicFramePr>
        <p:xfrm>
          <a:off x="454724" y="1872660"/>
          <a:ext cx="7818076" cy="2514540"/>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Creativity</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Critical Thinking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Desire to Learn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Research</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Motivation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 independence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Multitasking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Resilience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Persuasion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Verbal Communication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Leadership</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Project Management</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Mentoring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Enthusiasm as yours can rub off on the team</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Teamwork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Giving Clear Feedback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Dependability as in the team can trust you with the 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Dealing with difficult personalities able to work with anyone no matter their personality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3772" y="81537"/>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639810370"/>
              </p:ext>
            </p:extLst>
          </p:nvPr>
        </p:nvGraphicFramePr>
        <p:xfrm>
          <a:off x="454725" y="1490871"/>
          <a:ext cx="7781326" cy="3525992"/>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8725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93874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It talks about wanted someone who has verbal and written communication skill, have good management skills being about the project and personal management, have critical thinking skills, and working strong as a contributing team member meaning teamwork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For the skills they look for in someone come to problem solving skills, teamwork skills, flexibility skills, enthusiasm skill for not themselves but for there peers, and a desire to learn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descr="Graphical user interface, text, application, email, website&#10;&#10;Description automatically generated">
            <a:extLst>
              <a:ext uri="{FF2B5EF4-FFF2-40B4-BE49-F238E27FC236}">
                <a16:creationId xmlns:a16="http://schemas.microsoft.com/office/drawing/2014/main" id="{A79C50BC-1B01-41FC-8AED-ADF34DBB2C29}"/>
              </a:ext>
            </a:extLst>
          </p:cNvPr>
          <p:cNvPicPr>
            <a:picLocks noChangeAspect="1"/>
          </p:cNvPicPr>
          <p:nvPr/>
        </p:nvPicPr>
        <p:blipFill>
          <a:blip r:embed="rId8"/>
          <a:stretch>
            <a:fillRect/>
          </a:stretch>
        </p:blipFill>
        <p:spPr>
          <a:xfrm>
            <a:off x="454724" y="2749826"/>
            <a:ext cx="2262255" cy="2267037"/>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0421C750-930A-4115-86AD-4F02854F4BF5}"/>
              </a:ext>
            </a:extLst>
          </p:cNvPr>
          <p:cNvPicPr>
            <a:picLocks noChangeAspect="1"/>
          </p:cNvPicPr>
          <p:nvPr/>
        </p:nvPicPr>
        <p:blipFill>
          <a:blip r:embed="rId9"/>
          <a:stretch>
            <a:fillRect/>
          </a:stretch>
        </p:blipFill>
        <p:spPr>
          <a:xfrm>
            <a:off x="4345388" y="3882887"/>
            <a:ext cx="2106277" cy="113397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850C849-54A7-4ECF-913B-8B819FCFEA3E}"/>
              </a:ext>
            </a:extLst>
          </p:cNvPr>
          <p:cNvPicPr>
            <a:picLocks noChangeAspect="1"/>
          </p:cNvPicPr>
          <p:nvPr/>
        </p:nvPicPr>
        <p:blipFill>
          <a:blip r:embed="rId10"/>
          <a:stretch>
            <a:fillRect/>
          </a:stretch>
        </p:blipFill>
        <p:spPr>
          <a:xfrm>
            <a:off x="4345388" y="3218093"/>
            <a:ext cx="2106277" cy="664794"/>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9108609"/>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fontAlgn="base"/>
                      <a:r>
                        <a:rPr lang="en-AU" sz="900" i="0" u="none" strike="noStrike" cap="none" dirty="0">
                          <a:solidFill>
                            <a:srgbClr val="92D050"/>
                          </a:solidFill>
                          <a:latin typeface="Roboto"/>
                          <a:ea typeface="Roboto"/>
                          <a:cs typeface="Roboto"/>
                          <a:sym typeface="Roboto"/>
                        </a:rPr>
                        <a:t>Andrew Wang</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https://www.linkedin.com/in/andrewfwang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System Engineering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Yoshihito Iwanaga</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https://jp.linkedin.com/in/yoshihito-iwanaga-8051a11a0/en-us?trk=people-guest_people_search-card</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66696009"/>
              </p:ext>
            </p:extLst>
          </p:nvPr>
        </p:nvGraphicFramePr>
        <p:xfrm>
          <a:off x="454725" y="2571750"/>
          <a:ext cx="7875675" cy="195063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 would be information technology to understand how to use the technology the best. Soft skill would be communication his ideas to the team.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how to use </a:t>
                      </a:r>
                      <a:r>
                        <a:rPr lang="en-AU" sz="900" i="0" u="none" strike="noStrike" cap="none" dirty="0" err="1">
                          <a:solidFill>
                            <a:srgbClr val="92D050"/>
                          </a:solidFill>
                          <a:latin typeface="Roboto"/>
                          <a:ea typeface="Roboto"/>
                          <a:cs typeface="Roboto"/>
                          <a:sym typeface="Roboto"/>
                        </a:rPr>
                        <a:t>MonoGames</a:t>
                      </a:r>
                      <a:r>
                        <a:rPr lang="en-AU" sz="900" i="0" u="none" strike="noStrike" cap="none" dirty="0">
                          <a:solidFill>
                            <a:srgbClr val="92D050"/>
                          </a:solidFill>
                          <a:latin typeface="Roboto"/>
                          <a:ea typeface="Roboto"/>
                          <a:cs typeface="Roboto"/>
                          <a:sym typeface="Roboto"/>
                        </a:rPr>
                        <a:t> to it’s best ability</a:t>
                      </a:r>
                      <a:endParaRPr lang="en-AU" sz="14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Chief Technical Officer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skilled would be graphic engine. Soft skill would be creativity.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to use the graphic technology in the Havok engine.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Graphic Engine 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3857543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Debugger that makes it easy to capture a single frame.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easy it makes getting a single frame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GitKraken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Backs up work and can be access on any device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it shares the work across all users and can work at it at the same time.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99152157"/>
              </p:ext>
            </p:extLst>
          </p:nvPr>
        </p:nvGraphicFramePr>
        <p:xfrm>
          <a:off x="454725" y="2304003"/>
          <a:ext cx="8026875" cy="1676310"/>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Baldur Karlsson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There is a “Getting Started” which help explain how to use </a:t>
                      </a: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 creator uses </a:t>
                      </a:r>
                      <a:r>
                        <a:rPr lang="en-AU" sz="900" i="0" u="none" strike="noStrike" cap="none" dirty="0" err="1">
                          <a:solidFill>
                            <a:srgbClr val="92D050"/>
                          </a:solidFill>
                          <a:latin typeface="Roboto"/>
                          <a:ea typeface="Roboto"/>
                          <a:cs typeface="Roboto"/>
                          <a:sym typeface="Roboto"/>
                        </a:rPr>
                        <a:t>Github</a:t>
                      </a:r>
                      <a:r>
                        <a:rPr lang="en-AU" sz="900" i="0" u="none" strike="noStrike" cap="none" dirty="0">
                          <a:solidFill>
                            <a:srgbClr val="92D050"/>
                          </a:solidFill>
                          <a:latin typeface="Roboto"/>
                          <a:ea typeface="Roboto"/>
                          <a:cs typeface="Roboto"/>
                          <a:sym typeface="Roboto"/>
                        </a:rPr>
                        <a:t> repository for forums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have an active social media on Twitter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Axosoft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 there site you can find tutorial videos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 </a:t>
                      </a:r>
                      <a:r>
                        <a:rPr lang="en-AU" sz="900" i="0" u="none" strike="noStrike" cap="none" dirty="0" err="1">
                          <a:solidFill>
                            <a:srgbClr val="92D050"/>
                          </a:solidFill>
                          <a:latin typeface="Roboto"/>
                          <a:ea typeface="Roboto"/>
                          <a:cs typeface="Roboto"/>
                          <a:sym typeface="Roboto"/>
                        </a:rPr>
                        <a:t>officical</a:t>
                      </a:r>
                      <a:r>
                        <a:rPr lang="en-AU" sz="900" i="0" u="none" strike="noStrike" cap="none" dirty="0">
                          <a:solidFill>
                            <a:srgbClr val="92D050"/>
                          </a:solidFill>
                          <a:latin typeface="Roboto"/>
                          <a:ea typeface="Roboto"/>
                          <a:cs typeface="Roboto"/>
                          <a:sym typeface="Roboto"/>
                        </a:rPr>
                        <a:t> forums but there are forums that talk about Git Kraken like GitLab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They use Twitter as there active social media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30495075"/>
              </p:ext>
            </p:extLst>
          </p:nvPr>
        </p:nvGraphicFramePr>
        <p:xfrm>
          <a:off x="454724" y="2016003"/>
          <a:ext cx="7731676" cy="1706760"/>
        </p:xfrm>
        <a:graphic>
          <a:graphicData uri="http://schemas.openxmlformats.org/drawingml/2006/table">
            <a:tbl>
              <a:tblPr>
                <a:noFill/>
                <a:tableStyleId>{2DE40A0A-F175-4DEE-BA99-264EB937CA04}</a:tableStyleId>
              </a:tblPr>
              <a:tblGrid>
                <a:gridCol w="2420998">
                  <a:extLst>
                    <a:ext uri="{9D8B030D-6E8A-4147-A177-3AD203B41FA5}">
                      <a16:colId xmlns:a16="http://schemas.microsoft.com/office/drawing/2014/main" val="20000"/>
                    </a:ext>
                  </a:extLst>
                </a:gridCol>
                <a:gridCol w="531067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programmers are the one who use the software to make 2D or 3D graphic in the games, by writing code to display the 2D or 3D graphic on the screen.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UI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are the ones who create the main menu that works or the HUD that the player see when playing the game, basically they create interface.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AI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make the NPC in the game by writing script to do things in the game to enchant the player experience.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55366581"/>
              </p:ext>
            </p:extLst>
          </p:nvPr>
        </p:nvGraphicFramePr>
        <p:xfrm>
          <a:off x="454725" y="1722882"/>
          <a:ext cx="7781326" cy="3344719"/>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9029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63218">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https://www.seek.com.au/job/51769594?type=standard#searchRequestToken=3a342077-a36a-4ceb-a85c-8013c8ebe01d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jora.com/job/Software-Engineer-5f1650df4e9ee93e2aa6ebd9b49d4b5b?from_url=https%3A%2F%2Fau.jora.com%2FGame-Programmer-jobs-in-Melbourne-VIC&amp;sl=Melbourne+VIC&amp;sol_srt=f86cac56-03a0-414b-ae94-6ecde0942d4d&amp;sp=serp&amp;sponsored=false&amp;sq=Game+Programmer&amp;sr=10&amp;tk=eUQp_zfcFXK5dkelTy9z-YhCQbFNaf1JMx8aNNT2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descr="Graphical user interface, text, application, email, website&#10;&#10;Description automatically generated">
            <a:extLst>
              <a:ext uri="{FF2B5EF4-FFF2-40B4-BE49-F238E27FC236}">
                <a16:creationId xmlns:a16="http://schemas.microsoft.com/office/drawing/2014/main" id="{3F9BD01B-E893-4DBD-9755-FFA408E292D6}"/>
              </a:ext>
            </a:extLst>
          </p:cNvPr>
          <p:cNvPicPr>
            <a:picLocks noChangeAspect="1"/>
          </p:cNvPicPr>
          <p:nvPr/>
        </p:nvPicPr>
        <p:blipFill>
          <a:blip r:embed="rId5"/>
          <a:stretch>
            <a:fillRect/>
          </a:stretch>
        </p:blipFill>
        <p:spPr>
          <a:xfrm>
            <a:off x="454725" y="2292626"/>
            <a:ext cx="1825244" cy="1761773"/>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0D35EFA-9ED1-45C0-A592-C6B9A0C694B0}"/>
              </a:ext>
            </a:extLst>
          </p:cNvPr>
          <p:cNvPicPr>
            <a:picLocks noChangeAspect="1"/>
          </p:cNvPicPr>
          <p:nvPr/>
        </p:nvPicPr>
        <p:blipFill>
          <a:blip r:embed="rId6"/>
          <a:stretch>
            <a:fillRect/>
          </a:stretch>
        </p:blipFill>
        <p:spPr>
          <a:xfrm>
            <a:off x="4353339" y="2292626"/>
            <a:ext cx="2378765" cy="176177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619233366"/>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035625710"/>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441389541"/>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Local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02008062"/>
              </p:ext>
            </p:extLst>
          </p:nvPr>
        </p:nvGraphicFramePr>
        <p:xfrm>
          <a:off x="454725" y="2016004"/>
          <a:ext cx="7904475" cy="311051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7133">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2362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I’m studying at AIE to learn about programming and get a job after the course get a job in a game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930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 most I do little bits of programming which is what I do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186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play ttrpg know as table top role-playing games, mostly DnD aka Dungeons and Dragons.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507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as I have throughout high school I did Graphic/Viscom and studio Art having done digital art, painting, photoshop, illustrator, sketch-up which I made a model of speakers, Homes and Headphones. This has lead to having a good understander on art and graphic.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3510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From what I read about being a technical person I don’t think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68117247"/>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Sometimes I feel I’m a creative person in which I could up with ideas for say running a DnD games, that the players wouldn’t expect or have a great story/twist. But on the other hand I think I’m not as when having to brainstorm ideas I would stick to one idea and never try something else.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as it just interesting how they can write code from start to finish and the progression and pace they do it at and finish off with the coding which does something amazing. The idea of just code things to do simply task or hard task just by code is interesting. More of the endless possibilities there are with writing code.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 mostly cause I have used it for so long and there are still many things I never got to do. Photoshop stands out to me is cause of the outcome of a project and how rewarding it is when finish.</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say that will serve me well for programming is my albitite to hyper forces which allows for me to stay forces for a long time working on something and not get distracted.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Quitting or giving up to quickly which can because of many reasons but when it happens I don’t even  try to make any more attempts.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98236544"/>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Able to quickly pick up on things and become very good and programming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When in some workplaces I will not ask for help for people higher than me or anyone.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or less an Introvert.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it is very difficult to communicate my ideas to others and the way I come up with things are very hard for me to explain with words.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4983084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Overall I just don’t like writing as I’m the worse at writing either be cause I can spell, read, or slow at writing.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I’ll say that it’s something I’m better at than most other thing mostly writing.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skills in coding/programming which I could improve on.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what I would say mostly digital art with a tablet but used photoshop over illustrator as there brush and drawing felt very stiff while photoshop were </a:t>
                      </a:r>
                      <a:r>
                        <a:rPr lang="en-AU" sz="900" i="0" u="none" strike="noStrike" cap="none">
                          <a:solidFill>
                            <a:srgbClr val="92D050"/>
                          </a:solidFill>
                          <a:latin typeface="Roboto"/>
                          <a:ea typeface="Roboto"/>
                          <a:cs typeface="Roboto"/>
                          <a:sym typeface="Roboto"/>
                        </a:rPr>
                        <a:t>more curved smooth lines.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81600548"/>
              </p:ext>
            </p:extLst>
          </p:nvPr>
        </p:nvGraphicFramePr>
        <p:xfrm>
          <a:off x="454725" y="1872660"/>
          <a:ext cx="7702875" cy="1408350"/>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 skills are basically personal skills one has that is about how the person act in a situation. There no really a skill one can be taught when compared to hard skills. Soft skills include the person personality which ranges from a lot and motivation which can determine how the people around the Individual are also motivated. Soft skills are an important factor when in a work place mostly in a group as if the group have great soft skills can lead to success or bad soft skills with the group falling apart.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558984370"/>
              </p:ext>
            </p:extLst>
          </p:nvPr>
        </p:nvGraphicFramePr>
        <p:xfrm>
          <a:off x="426675" y="1729789"/>
          <a:ext cx="7904475" cy="285426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Listening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understanding what the person who is talking to them.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Public Speaking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Having the confidence to be able to speak to your best Infront of random strangers.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Visual Communication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communication your ideas to someone through images and graphs.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Creativity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Coming up with ideas by using your imagination and coming up with something original.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Logical Thinking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Can Analysing situation and come up with a reasonable answer and able to explain their answer.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Enthusiasm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not only have themselves but it will rub off to the people around them to keep the Atmosphere with positive energy.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Thinking Outside The Box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To think differently then others or from another perspective.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2.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docProps/app.xml><?xml version="1.0" encoding="utf-8"?>
<Properties xmlns="http://schemas.openxmlformats.org/officeDocument/2006/extended-properties" xmlns:vt="http://schemas.openxmlformats.org/officeDocument/2006/docPropsVTypes">
  <TotalTime>377</TotalTime>
  <Words>4191</Words>
  <Application>Microsoft Office PowerPoint</Application>
  <PresentationFormat>On-screen Show (16:9)</PresentationFormat>
  <Paragraphs>560</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Roboto</vt:lpstr>
      <vt:lpstr>Arial</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Blake Peck</dc:creator>
  <cp:lastModifiedBy>Blake Peck</cp:lastModifiedBy>
  <cp:revision>40</cp:revision>
  <dcterms:modified xsi:type="dcterms:W3CDTF">2021-03-20T12:08:39Z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