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15435952"/>
              </p:ext>
            </p:extLst>
          </p:nvPr>
        </p:nvGraphicFramePr>
        <p:xfrm>
          <a:off x="454724" y="1872660"/>
          <a:ext cx="7818076" cy="251454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Creativity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Critical Thinking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Desire to Learn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Research</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Motivation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 independence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Multitasking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Resilience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Persuasion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Verbal Communication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Project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Mentoring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Enthusiasm as yours can rub off on the team</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Giving Clear Feedback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Dependability as in the team can trust you with the 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Dealing with difficult personalities able to work with anyone no matter their personality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3772" y="81537"/>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639810370"/>
              </p:ext>
            </p:extLst>
          </p:nvPr>
        </p:nvGraphicFramePr>
        <p:xfrm>
          <a:off x="454725" y="1490871"/>
          <a:ext cx="7781326" cy="3525992"/>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8725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93874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talks about wanted someone who has verbal and written communication skill, have good management skills being about the project and personal management, have critical thinking skills, and working strong as a contributing team member meaning teamwork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For the skills they look for in someone come to problem solving skills, teamwork skills, flexibility skills, enthusiasm skill for not themselves but for there peers, and a desire to learn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Graphical user interface, text, application, email, website&#10;&#10;Description automatically generated">
            <a:extLst>
              <a:ext uri="{FF2B5EF4-FFF2-40B4-BE49-F238E27FC236}">
                <a16:creationId xmlns:a16="http://schemas.microsoft.com/office/drawing/2014/main" id="{A79C50BC-1B01-41FC-8AED-ADF34DBB2C29}"/>
              </a:ext>
            </a:extLst>
          </p:cNvPr>
          <p:cNvPicPr>
            <a:picLocks noChangeAspect="1"/>
          </p:cNvPicPr>
          <p:nvPr/>
        </p:nvPicPr>
        <p:blipFill>
          <a:blip r:embed="rId8"/>
          <a:stretch>
            <a:fillRect/>
          </a:stretch>
        </p:blipFill>
        <p:spPr>
          <a:xfrm>
            <a:off x="454724" y="2749826"/>
            <a:ext cx="2262255" cy="226703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0421C750-930A-4115-86AD-4F02854F4BF5}"/>
              </a:ext>
            </a:extLst>
          </p:cNvPr>
          <p:cNvPicPr>
            <a:picLocks noChangeAspect="1"/>
          </p:cNvPicPr>
          <p:nvPr/>
        </p:nvPicPr>
        <p:blipFill>
          <a:blip r:embed="rId9"/>
          <a:stretch>
            <a:fillRect/>
          </a:stretch>
        </p:blipFill>
        <p:spPr>
          <a:xfrm>
            <a:off x="4345388" y="3882887"/>
            <a:ext cx="2106277" cy="113397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50C849-54A7-4ECF-913B-8B819FCFEA3E}"/>
              </a:ext>
            </a:extLst>
          </p:cNvPr>
          <p:cNvPicPr>
            <a:picLocks noChangeAspect="1"/>
          </p:cNvPicPr>
          <p:nvPr/>
        </p:nvPicPr>
        <p:blipFill>
          <a:blip r:embed="rId10"/>
          <a:stretch>
            <a:fillRect/>
          </a:stretch>
        </p:blipFill>
        <p:spPr>
          <a:xfrm>
            <a:off x="4345388" y="3218093"/>
            <a:ext cx="2106277" cy="66479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9108609"/>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i="0" u="none" strike="noStrike" cap="none" dirty="0">
                          <a:solidFill>
                            <a:srgbClr val="92D050"/>
                          </a:solidFill>
                          <a:latin typeface="Roboto"/>
                          <a:ea typeface="Roboto"/>
                          <a:cs typeface="Roboto"/>
                          <a:sym typeface="Roboto"/>
                        </a:rPr>
                        <a:t>Andrew Wang</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https://www.linkedin.com/in/andrewfwang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System Engineering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Yoshihito Iwanaga</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https://jp.linkedin.com/in/yoshihito-iwanaga-8051a11a0/en-us?trk=people-guest_people_search-card</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66696009"/>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 would be information technology to understand how to use the technology the best. Soft skill would be communication his ideas to the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how to use </a:t>
                      </a:r>
                      <a:r>
                        <a:rPr lang="en-AU" sz="900" i="0" u="none" strike="noStrike" cap="none" dirty="0" err="1">
                          <a:solidFill>
                            <a:srgbClr val="92D050"/>
                          </a:solidFill>
                          <a:latin typeface="Roboto"/>
                          <a:ea typeface="Roboto"/>
                          <a:cs typeface="Roboto"/>
                          <a:sym typeface="Roboto"/>
                        </a:rPr>
                        <a:t>MonoGames</a:t>
                      </a:r>
                      <a:r>
                        <a:rPr lang="en-AU" sz="900" i="0" u="none" strike="noStrike" cap="none" dirty="0">
                          <a:solidFill>
                            <a:srgbClr val="92D050"/>
                          </a:solidFill>
                          <a:latin typeface="Roboto"/>
                          <a:ea typeface="Roboto"/>
                          <a:cs typeface="Roboto"/>
                          <a:sym typeface="Roboto"/>
                        </a:rPr>
                        <a:t> to it’s best ability</a:t>
                      </a:r>
                      <a:endParaRPr lang="en-AU"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Chief Technical Officer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skilled would be graphic engine. Soft skill would be creativity.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to use the graphic technology in the Havok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Graphic Engine 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857543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Debugger that makes it easy to capture a single frame.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easy it makes getting a single frame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Backs up work and can be access on any device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it shares the work across all users and can work at it at the same time.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99152157"/>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Baldur Karlsson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is a “Getting Started” which help explain how to use </a:t>
                      </a: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 creator uses </a:t>
                      </a: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repository for forums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have an active social media on Twitter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Axosoft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 there site you can find tutorial videos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 </a:t>
                      </a:r>
                      <a:r>
                        <a:rPr lang="en-AU" sz="900" i="0" u="none" strike="noStrike" cap="none" dirty="0" err="1">
                          <a:solidFill>
                            <a:srgbClr val="92D050"/>
                          </a:solidFill>
                          <a:latin typeface="Roboto"/>
                          <a:ea typeface="Roboto"/>
                          <a:cs typeface="Roboto"/>
                          <a:sym typeface="Roboto"/>
                        </a:rPr>
                        <a:t>officical</a:t>
                      </a:r>
                      <a:r>
                        <a:rPr lang="en-AU" sz="900" i="0" u="none" strike="noStrike" cap="none" dirty="0">
                          <a:solidFill>
                            <a:srgbClr val="92D050"/>
                          </a:solidFill>
                          <a:latin typeface="Roboto"/>
                          <a:ea typeface="Roboto"/>
                          <a:cs typeface="Roboto"/>
                          <a:sym typeface="Roboto"/>
                        </a:rPr>
                        <a:t> forums but there are forums that talk about Git Kraken like GitLab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They use Twitter as there active social media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30495075"/>
              </p:ext>
            </p:extLst>
          </p:nvPr>
        </p:nvGraphicFramePr>
        <p:xfrm>
          <a:off x="454724" y="2016003"/>
          <a:ext cx="7731676" cy="1706760"/>
        </p:xfrm>
        <a:graphic>
          <a:graphicData uri="http://schemas.openxmlformats.org/drawingml/2006/table">
            <a:tbl>
              <a:tblPr>
                <a:noFill/>
                <a:tableStyleId>{2DE40A0A-F175-4DEE-BA99-264EB937CA04}</a:tableStyleId>
              </a:tblPr>
              <a:tblGrid>
                <a:gridCol w="2420998">
                  <a:extLst>
                    <a:ext uri="{9D8B030D-6E8A-4147-A177-3AD203B41FA5}">
                      <a16:colId xmlns:a16="http://schemas.microsoft.com/office/drawing/2014/main" val="20000"/>
                    </a:ext>
                  </a:extLst>
                </a:gridCol>
                <a:gridCol w="531067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programmers are the one who use the software to make 2D or 3D graphic in the games, by writing code to display the 2D or 3D graphic on the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UI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are the ones who create the main menu that works or the HUD that the player see when playing the game, basically they create interface.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AI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make the NPC in the game by writing script to do things in the game to enchant the player experience.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55366581"/>
              </p:ext>
            </p:extLst>
          </p:nvPr>
        </p:nvGraphicFramePr>
        <p:xfrm>
          <a:off x="454725" y="1722882"/>
          <a:ext cx="7781326" cy="334471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9029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63218">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https://www.seek.com.au/job/51769594?type=standard#searchRequestToken=3a342077-a36a-4ceb-a85c-8013c8ebe01d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jora.com/job/Software-Engineer-5f1650df4e9ee93e2aa6ebd9b49d4b5b?from_url=https%3A%2F%2Fau.jora.com%2FGame-Programmer-jobs-in-Melbourne-VIC&amp;sl=Melbourne+VIC&amp;sol_srt=f86cac56-03a0-414b-ae94-6ecde0942d4d&amp;sp=serp&amp;sponsored=false&amp;sq=Game+Programmer&amp;sr=10&amp;tk=eUQp_zfcFXK5dkelTy9z-YhCQbFNaf1JMx8aNNT2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email, website&#10;&#10;Description automatically generated">
            <a:extLst>
              <a:ext uri="{FF2B5EF4-FFF2-40B4-BE49-F238E27FC236}">
                <a16:creationId xmlns:a16="http://schemas.microsoft.com/office/drawing/2014/main" id="{3F9BD01B-E893-4DBD-9755-FFA408E292D6}"/>
              </a:ext>
            </a:extLst>
          </p:cNvPr>
          <p:cNvPicPr>
            <a:picLocks noChangeAspect="1"/>
          </p:cNvPicPr>
          <p:nvPr/>
        </p:nvPicPr>
        <p:blipFill>
          <a:blip r:embed="rId5"/>
          <a:stretch>
            <a:fillRect/>
          </a:stretch>
        </p:blipFill>
        <p:spPr>
          <a:xfrm>
            <a:off x="454725" y="2292626"/>
            <a:ext cx="1825244" cy="176177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0D35EFA-9ED1-45C0-A592-C6B9A0C694B0}"/>
              </a:ext>
            </a:extLst>
          </p:cNvPr>
          <p:cNvPicPr>
            <a:picLocks noChangeAspect="1"/>
          </p:cNvPicPr>
          <p:nvPr/>
        </p:nvPicPr>
        <p:blipFill>
          <a:blip r:embed="rId6"/>
          <a:stretch>
            <a:fillRect/>
          </a:stretch>
        </p:blipFill>
        <p:spPr>
          <a:xfrm>
            <a:off x="4353339" y="2292626"/>
            <a:ext cx="2378765" cy="176177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2292392401"/>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League of Geeks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Unity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11-50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When making a game they strive to achieve Critical, Cultural, and Commercial success in equal measures. That they call ‘The Three 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Gearbox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Unreal Engine </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500+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With the mission to Entertain the world.</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069899844"/>
              </p:ext>
            </p:extLst>
          </p:nvPr>
        </p:nvGraphicFramePr>
        <p:xfrm>
          <a:off x="2427890" y="2489947"/>
          <a:ext cx="4398580" cy="156905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10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7</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98227212"/>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Not good as I don’t really connect with people on the network and haven't branch out to groups out there. Mostly my personal network is bad.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Start trying to branch out to different groups on different website and try to connect to the other people.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325770853"/>
              </p:ext>
            </p:extLst>
          </p:nvPr>
        </p:nvGraphicFramePr>
        <p:xfrm>
          <a:off x="454725" y="2887203"/>
          <a:ext cx="7904475" cy="132467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 bunch of people all come to gather and meetup and talk about game development ranging from por or indie game developer and share knowledge, network, etc.</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https://www.meetup.com/en-AU/MelbGameCreatives/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like the physical but mainly focuses on Unreal engine and are  done by zoom calls.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22495712"/>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 AUS</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 2021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$4.50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$130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 food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$219.50</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11122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Pax is a big event where people in the game development all come to see or present their games to the world and is a good why to talk to people and increase your personal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510800676"/>
              </p:ext>
            </p:extLst>
          </p:nvPr>
        </p:nvGraphicFramePr>
        <p:xfrm>
          <a:off x="454724" y="2887203"/>
          <a:ext cx="8492868" cy="132467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167100">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https://www.gamedev.net/news/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GameDev</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It speaks of many different types of news that relates to game development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Each news article is given a tag that can be used to filter the news to search for a specify type of news you want.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81600548"/>
              </p:ext>
            </p:extLst>
          </p:nvPr>
        </p:nvGraphicFramePr>
        <p:xfrm>
          <a:off x="454725" y="1872660"/>
          <a:ext cx="7702875" cy="1408350"/>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 skills are basically personal skills one has that is about how the person act in a situation. There no really a skill one can be taught when compared to hard skills. Soft skills include the person personality which ranges from a lot and motivation which can determine how the people around the Individual are also motivated. Soft skills are an important factor when in a work place mostly in a group as if the group have great soft skills can lead to success or bad soft skills with the group falling apart.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558984370"/>
              </p:ext>
            </p:extLst>
          </p:nvPr>
        </p:nvGraphicFramePr>
        <p:xfrm>
          <a:off x="426675" y="1729789"/>
          <a:ext cx="7904475" cy="285426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Listening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understanding what the person who is talking to them.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Public Speaking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Having the confidence to be able to speak to your best Infront of random strangers.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Visual Communication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communication your ideas to someone through images and graphs.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Creativity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Coming up with ideas by using your imagination and coming up with something original.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Logical Thinking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Can Analysing situation and come up with a reasonable answer and able to explain their answer.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Enthusiasm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not only have themselves but it will rub off to the people around them to keep the Atmosphere with positive energy.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Thinking Outside The Box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To think differently then others or from another perspective.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439</TotalTime>
  <Words>4389</Words>
  <Application>Microsoft Office PowerPoint</Application>
  <PresentationFormat>On-screen Show (16:9)</PresentationFormat>
  <Paragraphs>564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Arial</vt:lpstr>
      <vt:lpstr>Calibri</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Blake Peck</dc:creator>
  <cp:lastModifiedBy>Blake Peck</cp:lastModifiedBy>
  <cp:revision>51</cp:revision>
  <dcterms:modified xsi:type="dcterms:W3CDTF">2021-04-06T05:48:28Z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