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</p:sldIdLst>
  <p:sldSz cx="3378200" cy="1943100"/>
  <p:notesSz cx="6858000" cy="9144000"/>
  <p:embeddedFontLst>
    <p:embeddedFont>
      <p:font typeface="THELuxGoM"/>
      <p:regular r:id="rId9"/>
    </p:embeddedFont>
    <p:embeddedFont>
      <p:font typeface="THELuxGoB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1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4700" y="508000"/>
            <a:ext cx="18288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2200" b="false" i="false" u="none" strike="noStrike" spc="-100">
                <a:solidFill>
                  <a:srgbClr val="874E58"/>
                </a:solidFill>
                <a:ea typeface="THELuxGoM"/>
              </a:rPr>
              <a:t>거래명세서</a:t>
            </a:r>
            <a:r>
              <a:rPr lang="en-US" sz="2200" b="false" i="false" u="none" strike="noStrike" spc="-100">
                <a:solidFill>
                  <a:srgbClr val="874E58"/>
                </a:solidFill>
                <a:latin typeface="THELuxGoM"/>
              </a:rPr>
              <a:t> </a:t>
            </a:r>
            <a:r>
              <a:rPr lang="ko-KR" sz="2200" b="false" i="false" u="none" strike="noStrike" spc="-100">
                <a:solidFill>
                  <a:srgbClr val="874E58"/>
                </a:solidFill>
                <a:ea typeface="THELuxGoM"/>
              </a:rPr>
              <a:t>작성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20800" y="927100"/>
            <a:ext cx="723900" cy="101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자바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프로그램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0700" y="977900"/>
            <a:ext cx="7620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095500" y="977900"/>
            <a:ext cx="7620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" y="1663700"/>
            <a:ext cx="34163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5400" y="1663700"/>
            <a:ext cx="3429000" cy="304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5400" y="152400"/>
            <a:ext cx="1282700" cy="21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83000"/>
              </a:lnSpc>
            </a:pPr>
            <a:r>
              <a:rPr lang="ko-KR" sz="1200" b="false" i="false" u="none" strike="noStrike">
                <a:solidFill>
                  <a:srgbClr val="874E58"/>
                </a:solidFill>
                <a:ea typeface="THELuxGoM"/>
              </a:rPr>
              <a:t>제작</a:t>
            </a:r>
            <a:r>
              <a:rPr lang="en-US" sz="1200" b="false" i="false" u="none" strike="noStrike">
                <a:solidFill>
                  <a:srgbClr val="874E58"/>
                </a:solidFill>
                <a:latin typeface="THELuxGoM"/>
              </a:rPr>
              <a:t> </a:t>
            </a:r>
            <a:r>
              <a:rPr lang="ko-KR" sz="1200" b="false" i="false" u="none" strike="noStrike">
                <a:solidFill>
                  <a:srgbClr val="874E58"/>
                </a:solidFill>
                <a:ea typeface="THELuxGoM"/>
              </a:rPr>
              <a:t>이유와</a:t>
            </a:r>
            <a:r>
              <a:rPr lang="en-US" sz="1200" b="false" i="false" u="none" strike="noStrike">
                <a:solidFill>
                  <a:srgbClr val="874E58"/>
                </a:solidFill>
                <a:latin typeface="THELuxGoM"/>
              </a:rPr>
              <a:t> </a:t>
            </a:r>
            <a:r>
              <a:rPr lang="ko-KR" sz="1200" b="false" i="false" u="none" strike="noStrike">
                <a:solidFill>
                  <a:srgbClr val="874E58"/>
                </a:solidFill>
                <a:ea typeface="THELuxGoM"/>
              </a:rPr>
              <a:t>목표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4700" y="571500"/>
            <a:ext cx="17018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거래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명세서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수기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작성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시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번거로움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해결</a:t>
            </a:r>
          </a:p>
          <a:p>
            <a:pPr algn="ctr" lvl="0">
              <a:lnSpc>
                <a:spcPct val="83000"/>
              </a:lnSpc>
            </a:pP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/>
            </a:r>
          </a:p>
          <a:p>
            <a:pPr algn="ctr" lvl="0">
              <a:lnSpc>
                <a:spcPct val="83000"/>
              </a:lnSpc>
            </a:pP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/>
            </a:r>
          </a:p>
          <a:p>
            <a:pPr algn="ctr" lvl="0">
              <a:lnSpc>
                <a:spcPct val="83000"/>
              </a:lnSpc>
            </a:pP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엑셀에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입력란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설정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후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자동으로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항목들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입력</a:t>
            </a:r>
          </a:p>
          <a:p>
            <a:pPr algn="ctr" lvl="0">
              <a:lnSpc>
                <a:spcPct val="83000"/>
              </a:lnSpc>
            </a:pP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프로그램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이용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작성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시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한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번에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프린트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출력</a:t>
            </a:r>
          </a:p>
          <a:p>
            <a:pPr algn="ctr" lvl="0">
              <a:lnSpc>
                <a:spcPct val="83000"/>
              </a:lnSpc>
            </a:pP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/>
            </a:r>
          </a:p>
          <a:p>
            <a:pPr algn="ctr" lvl="0">
              <a:lnSpc>
                <a:spcPct val="83000"/>
              </a:lnSpc>
            </a:pP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메모장으로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출력은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완료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,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추후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엑셀파일에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기입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후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이어서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프린팅까지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가능하게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하면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좋을</a:t>
            </a:r>
            <a:r>
              <a:rPr lang="en-US" sz="700" b="false" i="false" u="none" strike="noStrike" spc="-100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700" b="false" i="false" u="none" strike="noStrike" spc="-100">
                <a:solidFill>
                  <a:srgbClr val="867265"/>
                </a:solidFill>
                <a:ea typeface="THELuxGoB"/>
              </a:rPr>
              <a:t>듯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5400" y="1663700"/>
            <a:ext cx="3429000" cy="30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660400"/>
            <a:ext cx="88900" cy="88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0" y="660400"/>
            <a:ext cx="88900" cy="88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06600" y="660400"/>
            <a:ext cx="88900" cy="88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16200" y="660400"/>
            <a:ext cx="88900" cy="88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14500" y="927100"/>
            <a:ext cx="88900" cy="889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-203200" y="177800"/>
            <a:ext cx="990600" cy="15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83000"/>
              </a:lnSpc>
            </a:pPr>
            <a:r>
              <a:rPr lang="ko-KR" sz="1200" b="false" i="false" u="none" strike="noStrike">
                <a:solidFill>
                  <a:srgbClr val="874E58"/>
                </a:solidFill>
                <a:ea typeface="THELuxGoM"/>
              </a:rPr>
              <a:t>알고리즘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1300" y="558800"/>
            <a:ext cx="431800" cy="2921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77800" y="685800"/>
            <a:ext cx="558800" cy="63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날짜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확인</a:t>
            </a:r>
          </a:p>
        </p:txBody>
      </p: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76300" y="558800"/>
            <a:ext cx="431800" cy="2921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825500" y="673100"/>
            <a:ext cx="558800" cy="88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거래처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명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, 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제품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등록</a:t>
            </a:r>
          </a:p>
        </p:txBody>
      </p:sp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4000" y="558800"/>
            <a:ext cx="431800" cy="2921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460500" y="673100"/>
            <a:ext cx="558800" cy="88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제품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정보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정리</a:t>
            </a:r>
          </a:p>
        </p:txBody>
      </p: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36700" y="1079500"/>
            <a:ext cx="431800" cy="2921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473200" y="1181100"/>
            <a:ext cx="558800" cy="88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8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제품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마다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 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갱신</a:t>
            </a:r>
          </a:p>
        </p:txBody>
      </p:sp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558800"/>
            <a:ext cx="431800" cy="292100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2070100" y="673100"/>
            <a:ext cx="558800" cy="88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엑셀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(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메모장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) 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기입</a:t>
            </a:r>
          </a:p>
        </p:txBody>
      </p: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781300" y="558800"/>
            <a:ext cx="431800" cy="292100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2717800" y="673100"/>
            <a:ext cx="558800" cy="88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인쇄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(</a:t>
            </a:r>
            <a:r>
              <a:rPr lang="ko-KR" sz="600" b="false" i="false" u="none" strike="noStrike">
                <a:solidFill>
                  <a:srgbClr val="867265"/>
                </a:solidFill>
                <a:ea typeface="THELuxGoB"/>
              </a:rPr>
              <a:t>목표</a:t>
            </a:r>
            <a:r>
              <a:rPr lang="en-US" sz="600" b="false" i="false" u="none" strike="noStrike">
                <a:solidFill>
                  <a:srgbClr val="867265"/>
                </a:solidFill>
                <a:latin typeface="THELuxGoB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