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1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1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5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2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7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1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8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0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5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BED0F-7375-40E2-89BC-D4D8D85FFFC8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5023-1193-47E2-AC41-6715FF470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/>
          </p:cNvSpPr>
          <p:nvPr/>
        </p:nvSpPr>
        <p:spPr>
          <a:xfrm>
            <a:off x="2999656" y="1075605"/>
            <a:ext cx="62283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496F74"/>
                </a:solidFill>
              </a:rPr>
              <a:t>※</a:t>
            </a:r>
            <a:r>
              <a:rPr lang="ko-KR" altLang="en-US" sz="2000" b="1" dirty="0">
                <a:solidFill>
                  <a:srgbClr val="496F74"/>
                </a:solidFill>
              </a:rPr>
              <a:t> 지난 발표에서의 지적 사항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80" y="1628800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목표 정보 추가할 것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0607" y="281054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목적지에 대한 별도의 아이콘을 표시하고</a:t>
            </a:r>
            <a:r>
              <a:rPr lang="en-US" altLang="ko-KR" dirty="0"/>
              <a:t>, </a:t>
            </a:r>
            <a:r>
              <a:rPr lang="ko-KR" altLang="en-US" dirty="0"/>
              <a:t>도착 알림 메시지를 추가해 사용자에게 목표 정보를 알려주도록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999656" y="2272858"/>
            <a:ext cx="62283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496F74"/>
                </a:solidFill>
              </a:rPr>
              <a:t>※</a:t>
            </a:r>
            <a:r>
              <a:rPr lang="ko-KR" altLang="en-US" sz="2000" b="1" dirty="0">
                <a:solidFill>
                  <a:srgbClr val="496F74"/>
                </a:solidFill>
              </a:rPr>
              <a:t> 지적 사항에 대한 답변</a:t>
            </a:r>
          </a:p>
        </p:txBody>
      </p:sp>
    </p:spTree>
    <p:extLst>
      <p:ext uri="{BB962C8B-B14F-4D97-AF65-F5344CB8AC3E}">
        <p14:creationId xmlns:p14="http://schemas.microsoft.com/office/powerpoint/2010/main" val="31483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/>
          </p:cNvSpPr>
          <p:nvPr/>
        </p:nvSpPr>
        <p:spPr>
          <a:xfrm>
            <a:off x="2999656" y="1075605"/>
            <a:ext cx="62283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496F74"/>
                </a:solidFill>
              </a:rPr>
              <a:t>※</a:t>
            </a:r>
            <a:r>
              <a:rPr lang="ko-KR" altLang="en-US" sz="2000" b="1" dirty="0">
                <a:solidFill>
                  <a:srgbClr val="496F74"/>
                </a:solidFill>
              </a:rPr>
              <a:t> 지난 발표에서의 지적 사항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80" y="1628800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목표 정보 추가할 것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0607" y="281054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목적지에 대한 별도의 아이콘을 표시하고</a:t>
            </a:r>
            <a:r>
              <a:rPr lang="en-US" altLang="ko-KR" dirty="0"/>
              <a:t>, </a:t>
            </a:r>
            <a:r>
              <a:rPr lang="ko-KR" altLang="en-US" dirty="0"/>
              <a:t>도착 알림 메시지를 추가해 사용자에게 목표 정보를 알려주도록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999656" y="2272858"/>
            <a:ext cx="62283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496F74"/>
                </a:solidFill>
              </a:rPr>
              <a:t>※</a:t>
            </a:r>
            <a:r>
              <a:rPr lang="ko-KR" altLang="en-US" sz="2000" b="1" dirty="0">
                <a:solidFill>
                  <a:srgbClr val="496F74"/>
                </a:solidFill>
              </a:rPr>
              <a:t> 지적 사항에 대한 답변</a:t>
            </a:r>
          </a:p>
        </p:txBody>
      </p:sp>
    </p:spTree>
    <p:extLst>
      <p:ext uri="{BB962C8B-B14F-4D97-AF65-F5344CB8AC3E}">
        <p14:creationId xmlns:p14="http://schemas.microsoft.com/office/powerpoint/2010/main" val="188032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김준혁</dc:creator>
  <cp:lastModifiedBy>김준혁</cp:lastModifiedBy>
  <cp:revision>1</cp:revision>
  <dcterms:created xsi:type="dcterms:W3CDTF">2017-05-15T02:31:30Z</dcterms:created>
  <dcterms:modified xsi:type="dcterms:W3CDTF">2017-05-15T02:32:13Z</dcterms:modified>
</cp:coreProperties>
</file>