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3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BBD77-882D-CB65-55E0-4D0144CB8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19015F-AD36-EDBD-5E5F-9D00970D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A05FE-B98D-6BDA-33F2-C87B8022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478C56-EEE2-2F34-B88C-DD7354DE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D89548-3A75-20A7-AECB-9335C00B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1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775AE-1292-D465-BF46-1088FA8D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A6408A-E869-9EC9-DC26-80311D75B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79093-39FA-CAAA-261B-CC9F0465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19B7E-474A-AE50-5004-FAC52C8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67B74-15D3-232B-BCE1-025F7653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A79C1C-BAB2-B010-0A74-151721F9C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64C234-D2F4-DCC1-6427-E4E4A99E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B956F-0DD0-0DC1-E391-F5D8C017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D3787-130D-7EBB-41B1-1484D5B9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770299-1007-C58B-B987-A4279E4A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FE3BF-E9C3-99BC-56CE-BCBD0BEF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83EFE-7364-0D7F-E1BD-224BB874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17038C-E4E7-D417-5F4C-B5357C53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C5EBC-9745-4D07-D37F-B076AD7D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3FDB2-8FB3-39B2-970A-8B5D992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09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0388D-4B07-B728-3AE0-19EAF5CA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C483C1-DE5E-3ED6-6856-607F6E22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57A9A-FDAD-A70E-323A-E85EA1E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5D8E49-CE9B-C61E-A9EC-334A50B9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4EFF8-0966-6597-2865-FC186B4B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8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7D845-B38F-69CB-CC98-510A3203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C8D02-8387-088B-4275-0EC98507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36330C-6C69-340E-8AB9-86D1D3FE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3C2EC-0FFF-BE8A-264E-6DF6B21F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D0FC5A-5F7D-2A7A-4A86-CAE6599B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9200AC-B535-B87A-DF65-6B3111EB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36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B05AD-92FE-6991-4E2C-6C30E6B4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9BAF73-AA3E-5E44-7C37-A129A8B3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6AF858-F2A2-BC6A-7FBB-6227F6EF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5FBF16-2783-88B9-66B5-C00868D8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09A875-C454-760D-843E-06AA9D089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6D0EEF-D38C-E790-DECA-F907C87D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434AA7-7169-6D72-A574-18701823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51C8CA-8CFB-8589-5AE7-5B499ED2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D6EAA-E934-D6DD-25E2-F3BE37EE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F008DB-55AB-1EB0-1B6F-143309A5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895078-1B4C-92B9-E8ED-29C6A22B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19BA3B-4631-D681-4A65-9520E900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7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34CBF-9B2D-74C5-B433-848A16A2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398B18-805F-209A-9339-57405371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C7AAB2-29B9-CE45-4741-0086322F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0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43C82-D208-AFC0-9006-C3BE5DF4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20EC54-49D5-94DD-C7B5-7D5126671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1637B9-9E63-057E-4FA0-DE6F54C5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A1AEE-C4D5-886C-8579-9E7929FB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CA2BBF-F079-2E93-285A-4EB9162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55CF7D-DF90-3FD9-8FC5-B279EFDB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0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9B6C1-9E39-8CCF-3B9B-A1527B65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F6F23A-0686-54F9-E2BB-15D809C9F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BB8FE0-2B0D-32E1-2AFD-CDDF6DAA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6CB8A3-2815-D4F8-B716-87AB29FE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7AABEA-73A0-48A5-46CA-ADD6933D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DA43C9-EDBE-203A-A6FB-92E7CC45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60120-CC84-807E-35E9-7828B142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EC028-8418-BC20-D599-550A0126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282B78-620B-85B3-09E6-56657D52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2F5C-9722-4DD7-8206-2BC5115B914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F482F-0D8A-1637-486E-21458A920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5A9058-BDA0-8C9D-DC58-3FC532371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9391-22AC-4B05-A64A-72CED66FF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0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31536-3FF6-87FA-9C79-2D2FFFE5A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Менеджер задач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69EE7-4F68-1260-F4C4-A3954F0B7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6 лаба</a:t>
            </a:r>
          </a:p>
        </p:txBody>
      </p:sp>
    </p:spTree>
    <p:extLst>
      <p:ext uri="{BB962C8B-B14F-4D97-AF65-F5344CB8AC3E}">
        <p14:creationId xmlns:p14="http://schemas.microsoft.com/office/powerpoint/2010/main" val="129473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гештальт принципов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3481387" y="549275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Соотношения фигуры и фона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E3A8BD-7493-0B1C-3285-6B984B74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6" y="1536700"/>
            <a:ext cx="87344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AABE15-01D3-E532-2DD8-DA06F837C9EA}"/>
              </a:ext>
            </a:extLst>
          </p:cNvPr>
          <p:cNvSpPr/>
          <p:nvPr/>
        </p:nvSpPr>
        <p:spPr>
          <a:xfrm>
            <a:off x="0" y="2419927"/>
            <a:ext cx="12192000" cy="1385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67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</a:t>
            </a:r>
            <a:r>
              <a:rPr lang="ru-RU" sz="2400" b="1" dirty="0"/>
              <a:t>законов</a:t>
            </a:r>
            <a:r>
              <a:rPr lang="ru-RU" sz="2400" dirty="0"/>
              <a:t> композиции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3481387" y="549275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Единство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62E559-7F51-EFE0-A4E5-EDA6E9C2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1163882"/>
            <a:ext cx="10418618" cy="49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5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</a:t>
            </a:r>
            <a:r>
              <a:rPr lang="ru-RU" sz="2400" b="1" dirty="0"/>
              <a:t>законов</a:t>
            </a:r>
            <a:r>
              <a:rPr lang="ru-RU" sz="2400" dirty="0"/>
              <a:t> композиции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3481387" y="549275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Соподчинение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05DCB1-1D57-9329-144F-18A32710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66" y="1200726"/>
            <a:ext cx="9409468" cy="4780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DF690F-CB55-7551-9E9E-0A12A018F054}"/>
              </a:ext>
            </a:extLst>
          </p:cNvPr>
          <p:cNvSpPr txBox="1"/>
          <p:nvPr/>
        </p:nvSpPr>
        <p:spPr>
          <a:xfrm>
            <a:off x="4336472" y="6109692"/>
            <a:ext cx="351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spc="-5" dirty="0">
                <a:solidFill>
                  <a:srgbClr val="292929"/>
                </a:solidFill>
                <a:effectLst/>
                <a:ea typeface="Calibri" panose="020F0502020204030204" pitchFamily="34" charset="0"/>
              </a:rPr>
              <a:t>Композиционный центр -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08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</a:t>
            </a:r>
            <a:r>
              <a:rPr lang="ru-RU" sz="2400" b="1" dirty="0"/>
              <a:t>законов</a:t>
            </a:r>
            <a:r>
              <a:rPr lang="ru-RU" sz="2400" dirty="0"/>
              <a:t> композиции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3481387" y="549275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Равновесие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39F7FD-BE2C-2FCF-E730-E377197E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09" y="1275538"/>
            <a:ext cx="9799782" cy="46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7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</a:t>
            </a:r>
            <a:r>
              <a:rPr lang="ru-RU" sz="2400" b="1" dirty="0"/>
              <a:t>элементов</a:t>
            </a:r>
            <a:r>
              <a:rPr lang="ru-RU" sz="2400" dirty="0"/>
              <a:t> композиции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3481387" y="549275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Точка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11013-E697-E789-ED04-E68B07D0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65" y="1283853"/>
            <a:ext cx="9409468" cy="47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</a:t>
            </a:r>
            <a:r>
              <a:rPr lang="ru-RU" sz="2400" b="1" dirty="0"/>
              <a:t>элементов</a:t>
            </a:r>
            <a:r>
              <a:rPr lang="ru-RU" sz="2400" dirty="0"/>
              <a:t> композиции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3481387" y="549275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Линия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A7FC5E-6544-B05D-338D-694BEF29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33" y="1072495"/>
            <a:ext cx="7483533" cy="56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</a:t>
            </a:r>
            <a:r>
              <a:rPr lang="ru-RU" sz="2400" b="1" dirty="0"/>
              <a:t>элементов</a:t>
            </a:r>
            <a:r>
              <a:rPr lang="ru-RU" sz="2400" dirty="0"/>
              <a:t> композиции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3481387" y="549275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Расположение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7198CC-2D8C-67FF-1C4B-69E230DB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1" y="1200727"/>
            <a:ext cx="8363625" cy="42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EA3A9-7E3B-3B76-218B-85D42CFF969B}"/>
              </a:ext>
            </a:extLst>
          </p:cNvPr>
          <p:cNvSpPr txBox="1"/>
          <p:nvPr/>
        </p:nvSpPr>
        <p:spPr>
          <a:xfrm>
            <a:off x="9337964" y="1838036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Ассиметрия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12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</a:t>
            </a:r>
            <a:r>
              <a:rPr lang="ru-RU" sz="2400" b="1" dirty="0"/>
              <a:t>элементов</a:t>
            </a:r>
            <a:r>
              <a:rPr lang="ru-RU" sz="2400" dirty="0"/>
              <a:t> композиции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3481387" y="549275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Форма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85BE4B-8E23-68DB-73E2-01282962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46" y="1870940"/>
            <a:ext cx="5030882" cy="10870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8E36BB-C7F9-020A-261D-A5FD4E13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0" y="3216852"/>
            <a:ext cx="5200650" cy="5905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2EDF3C-0E55-0F2C-3512-A5884B58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46" y="4200738"/>
            <a:ext cx="7067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гештальт принципов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5082540" y="549275"/>
            <a:ext cx="202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Близости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A1C03-0DA6-E10B-5317-E984E0149857}"/>
              </a:ext>
            </a:extLst>
          </p:cNvPr>
          <p:cNvSpPr txBox="1"/>
          <p:nvPr/>
        </p:nvSpPr>
        <p:spPr>
          <a:xfrm>
            <a:off x="7726680" y="131064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Элементы, расположенные близко к друг другу, воспринимаются как взаимосвязанные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F025F3-8DD4-C17F-DAEF-51A6C1E8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621770"/>
            <a:ext cx="4016178" cy="43072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889252-D159-B0E3-EB9B-D7F2DD9EB5F2}"/>
              </a:ext>
            </a:extLst>
          </p:cNvPr>
          <p:cNvSpPr/>
          <p:nvPr/>
        </p:nvSpPr>
        <p:spPr>
          <a:xfrm>
            <a:off x="1112519" y="2834640"/>
            <a:ext cx="3654743" cy="2819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0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гештальт принципов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1405156" y="49565"/>
            <a:ext cx="310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Общей области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75A249-C5DE-3E90-C5B6-70CE2AF2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90" y="1397317"/>
            <a:ext cx="4016178" cy="4307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7C0B30-650A-B4B7-630F-5C8721C0C009}"/>
              </a:ext>
            </a:extLst>
          </p:cNvPr>
          <p:cNvSpPr txBox="1"/>
          <p:nvPr/>
        </p:nvSpPr>
        <p:spPr>
          <a:xfrm>
            <a:off x="958190" y="50809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</a:rPr>
              <a:t>Элементы, расположенные в одной области, воспринимаются как связанные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C9E7F9-B48E-5B7A-CA36-7E8D0522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42" y="697349"/>
            <a:ext cx="4859168" cy="57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гештальт принципов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5082540" y="549275"/>
            <a:ext cx="202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Сходства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2D9D45-CB9A-3EF4-F82E-E3BA8492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54" y="236522"/>
            <a:ext cx="2635972" cy="2826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CA793D-A7F1-4CEB-F94B-859184D17326}"/>
              </a:ext>
            </a:extLst>
          </p:cNvPr>
          <p:cNvSpPr txBox="1"/>
          <p:nvPr/>
        </p:nvSpPr>
        <p:spPr>
          <a:xfrm>
            <a:off x="7643553" y="691803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effectLst/>
                <a:ea typeface="Calibri" panose="020F0502020204030204" pitchFamily="34" charset="0"/>
              </a:rPr>
              <a:t>Элементы </a:t>
            </a:r>
            <a:r>
              <a:rPr lang="ru-RU" sz="1400" spc="10" dirty="0">
                <a:effectLst/>
                <a:ea typeface="Calibri" panose="020F0502020204030204" pitchFamily="34" charset="0"/>
              </a:rPr>
              <a:t>со схожими визуальными характеристиками воспринимаются как более взаимосвязанные 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BFB3E-BB0A-DCC4-6297-38AD30A7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575" y="1430467"/>
            <a:ext cx="7225425" cy="34165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B37F5E-CAD8-4342-95E5-CEB8E2783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2162"/>
            <a:ext cx="5662747" cy="32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6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гештальт принципов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4743450" y="54927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Завершенности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C4690D-96B7-DA24-F5E0-68D93BA3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1905000"/>
            <a:ext cx="1417320" cy="157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611E7-4283-5BEB-5451-67BDF1FB7659}"/>
              </a:ext>
            </a:extLst>
          </p:cNvPr>
          <p:cNvSpPr txBox="1"/>
          <p:nvPr/>
        </p:nvSpPr>
        <p:spPr>
          <a:xfrm>
            <a:off x="5258698" y="1589305"/>
            <a:ext cx="25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</a:t>
            </a:r>
            <a:r>
              <a:rPr lang="en-US" dirty="0" err="1"/>
              <a:t>todoist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CA9C6-69BA-DFFB-E417-25DC53F056A0}"/>
              </a:ext>
            </a:extLst>
          </p:cNvPr>
          <p:cNvSpPr txBox="1"/>
          <p:nvPr/>
        </p:nvSpPr>
        <p:spPr>
          <a:xfrm>
            <a:off x="1615440" y="1291828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Приложение </a:t>
            </a:r>
            <a:r>
              <a:rPr lang="en-US" dirty="0"/>
              <a:t>week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D90493-527C-FF7C-1908-D16FD3BA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0" y="3113403"/>
            <a:ext cx="4011930" cy="3454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95BD0D-381C-ABE6-DD12-066350718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698" y="2073373"/>
            <a:ext cx="2528942" cy="14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гештальт принципов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194310" y="101313"/>
            <a:ext cx="558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Симметрии и асимметрии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E90467-0A54-35B7-ADDB-3908F7F2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745052"/>
            <a:ext cx="8416290" cy="60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гештальт принципов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194310" y="101313"/>
            <a:ext cx="558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Симметрии и асимметрии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3F7CC3-693C-CC80-DEA2-331FACD7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073" y="1242413"/>
            <a:ext cx="12192000" cy="3570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50461-F5F8-B373-148A-ECED77D8AF39}"/>
              </a:ext>
            </a:extLst>
          </p:cNvPr>
          <p:cNvSpPr txBox="1"/>
          <p:nvPr/>
        </p:nvSpPr>
        <p:spPr>
          <a:xfrm>
            <a:off x="3860800" y="5246255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Ассиметрия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81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гештальт принципов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4615815" y="549275"/>
            <a:ext cx="296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Непрерывности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524B81-831D-390B-FAEB-14328409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93" y="1072495"/>
            <a:ext cx="9994493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B508B-0AD2-298D-4AB1-237CAC8C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0"/>
            <a:ext cx="592836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Применение гештальт принципов у аналогов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2E99-379C-F0CC-1E5F-843CB71C2613}"/>
              </a:ext>
            </a:extLst>
          </p:cNvPr>
          <p:cNvSpPr txBox="1"/>
          <p:nvPr/>
        </p:nvSpPr>
        <p:spPr>
          <a:xfrm>
            <a:off x="0" y="155075"/>
            <a:ext cx="558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Общего направления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5BDF28-7E66-3ECF-076F-70809F9E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295"/>
            <a:ext cx="8466397" cy="4108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2A5C11-39C5-B0D9-8213-2F91EE2F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603" y="3846084"/>
            <a:ext cx="5928360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0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149</Words>
  <Application>Microsoft Office PowerPoint</Application>
  <PresentationFormat>Широкоэкранный</PresentationFormat>
  <Paragraphs>42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Менеджер задач</vt:lpstr>
      <vt:lpstr>Применение гештальт принципов у аналогов</vt:lpstr>
      <vt:lpstr>Применение гештальт принципов у аналогов</vt:lpstr>
      <vt:lpstr>Применение гештальт принципов у аналогов</vt:lpstr>
      <vt:lpstr>Применение гештальт принципов у аналогов</vt:lpstr>
      <vt:lpstr>Применение гештальт принципов у аналогов</vt:lpstr>
      <vt:lpstr>Применение гештальт принципов у аналогов</vt:lpstr>
      <vt:lpstr>Применение гештальт принципов у аналогов</vt:lpstr>
      <vt:lpstr>Применение гештальт принципов у аналогов</vt:lpstr>
      <vt:lpstr>Применение гештальт принципов у аналогов</vt:lpstr>
      <vt:lpstr>Презентация PowerPoint</vt:lpstr>
      <vt:lpstr>Применение законов композиции у аналогов</vt:lpstr>
      <vt:lpstr>Применение законов композиции у аналогов</vt:lpstr>
      <vt:lpstr>Применение законов композиции у аналогов</vt:lpstr>
      <vt:lpstr>Применение элементов композиции у аналогов</vt:lpstr>
      <vt:lpstr>Применение элементов композиции у аналогов</vt:lpstr>
      <vt:lpstr>Применение элементов композиции у аналогов</vt:lpstr>
      <vt:lpstr>Применение элементов композиции у аналогов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</dc:title>
  <dc:creator>Ryuko Koko</dc:creator>
  <cp:lastModifiedBy>Ryuko Koko</cp:lastModifiedBy>
  <cp:revision>6</cp:revision>
  <dcterms:created xsi:type="dcterms:W3CDTF">2023-03-25T21:45:37Z</dcterms:created>
  <dcterms:modified xsi:type="dcterms:W3CDTF">2023-03-27T18:10:43Z</dcterms:modified>
</cp:coreProperties>
</file>