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13CBBA-6F1D-4015-8225-C51151FCE956}">
  <a:tblStyle styleId="{0613CBBA-6F1D-4015-8225-C51151FCE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0154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d5e5008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d5e5008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d5e5008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d5e5008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d5e5008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d5e5008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0d5e500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0d5e500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d5e5008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d5e5008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0d5e5008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0d5e5008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d5e5008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0d5e5008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0d5e5008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0d5e5008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d5e50080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0d5e50080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0d5e5008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0d5e5008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d5e500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d5e500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d5e5008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0d5e5008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0d5e5008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0d5e5008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0d5e50080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0d5e50080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0d5e5008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0d5e50080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0d5e5008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0d5e5008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0d5e5008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0d5e5008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d5e5008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d5e5008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d5e5008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d5e5008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d5e5008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d5e5008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d5e500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d5e500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d5e5008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d5e5008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d5e5008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0d5e5008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d5e500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d5e500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d5e5008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d5e5008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adm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127.0.0.1/pol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127.0.0.1:8000/admin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Django Tutorial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공간정보기술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(5/5)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mysite/urls.py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Google Shape;146;p22"/>
          <p:cNvSpPr txBox="1"/>
          <p:nvPr/>
        </p:nvSpPr>
        <p:spPr>
          <a:xfrm>
            <a:off x="5435225" y="1535225"/>
            <a:ext cx="2676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http://127.0.0.1/admin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 : 관리자 페이지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http://127.0.0.1/polls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 : 앱 페이지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75" y="1535225"/>
            <a:ext cx="4904951" cy="31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225" y="2967400"/>
            <a:ext cx="3216499" cy="17422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4. 모델 생성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polls/models.py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35225"/>
            <a:ext cx="5102490" cy="2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61375" y="4510725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모델의 각 class 는 DB의 테이블, 멤버 변수는 필드와 같음.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569275" y="2871150"/>
            <a:ext cx="31422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터미널에서 python manage.py makemigrations [앱 이름] 실행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275" y="1535225"/>
            <a:ext cx="3209400" cy="1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9265" y="3175600"/>
            <a:ext cx="2004710" cy="16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569275" y="4838700"/>
            <a:ext cx="31422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터미널에서 python manage.py migrate 실행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5. 관리자 계정 생성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66" name="Google Shape;166;p24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터미널에서 python manage.py createsuperuser 명령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27550"/>
            <a:ext cx="3210599" cy="17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374" y="1550575"/>
            <a:ext cx="5267225" cy="28543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Google Shape;169;p24"/>
          <p:cNvSpPr txBox="1"/>
          <p:nvPr/>
        </p:nvSpPr>
        <p:spPr>
          <a:xfrm>
            <a:off x="4786888" y="3687175"/>
            <a:ext cx="31422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http://127.0.0.1:8000/admin</a:t>
            </a:r>
            <a:r>
              <a:rPr lang="ko" sz="800">
                <a:latin typeface="Roboto"/>
                <a:ea typeface="Roboto"/>
                <a:cs typeface="Roboto"/>
                <a:sym typeface="Roboto"/>
              </a:rPr>
              <a:t> 접속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175" name="Google Shape;175;p25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admin.py 에 model 을 등록해야 관리자 페이지에 노출 됨.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688775"/>
            <a:ext cx="6156276" cy="30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850" y="2266050"/>
            <a:ext cx="4521675" cy="2445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25"/>
          <p:cNvSpPr/>
          <p:nvPr/>
        </p:nvSpPr>
        <p:spPr>
          <a:xfrm>
            <a:off x="4199250" y="2924875"/>
            <a:ext cx="13665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(2/13)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데이터 추가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27525"/>
            <a:ext cx="6357644" cy="344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6" name="Google Shape;186;p26"/>
          <p:cNvSpPr/>
          <p:nvPr/>
        </p:nvSpPr>
        <p:spPr>
          <a:xfrm>
            <a:off x="5673200" y="2057375"/>
            <a:ext cx="13665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(3/13)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데이터 추가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19875"/>
            <a:ext cx="5368400" cy="2902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88" y="2886500"/>
            <a:ext cx="4048125" cy="137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5" name="Google Shape;195;p27"/>
          <p:cNvSpPr/>
          <p:nvPr/>
        </p:nvSpPr>
        <p:spPr>
          <a:xfrm>
            <a:off x="5212575" y="2571750"/>
            <a:ext cx="6141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197" y="3290022"/>
            <a:ext cx="4192049" cy="151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97" name="Google Shape;197;p27"/>
          <p:cNvCxnSpPr>
            <a:stCxn id="195" idx="3"/>
            <a:endCxn id="196" idx="0"/>
          </p:cNvCxnSpPr>
          <p:nvPr/>
        </p:nvCxnSpPr>
        <p:spPr>
          <a:xfrm>
            <a:off x="5826675" y="2748300"/>
            <a:ext cx="1040400" cy="541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(4/13)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35225"/>
            <a:ext cx="67437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(5/13)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수정사항 확인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0575"/>
            <a:ext cx="83534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(6/13)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1" y="1450848"/>
            <a:ext cx="59626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(7/13)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수정사항 확인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quesion_text 필드는 None 으로 설정했기 때문에 영역구분 없음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0575"/>
            <a:ext cx="8839199" cy="2842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1"/>
          <p:cNvCxnSpPr/>
          <p:nvPr/>
        </p:nvCxnSpPr>
        <p:spPr>
          <a:xfrm rot="10800000">
            <a:off x="1266575" y="2878850"/>
            <a:ext cx="3654300" cy="26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목차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Django 개발환경 설정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Django 프로젝트 생성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Django 앱 생성 및 등록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모델 생성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관리자 계정 생성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관리자 페이지</a:t>
            </a:r>
            <a:r>
              <a:rPr lang="en-US" altLang="ko" dirty="0"/>
              <a:t> </a:t>
            </a:r>
            <a:r>
              <a:rPr lang="ko-KR" altLang="en-US" dirty="0"/>
              <a:t>수정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(8/13)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32" name="Google Shape;232;p32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‘collapse’ 옵션을 주면 show, hide 버튼 생김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58250"/>
            <a:ext cx="60769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75" y="2605725"/>
            <a:ext cx="8032941" cy="23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475950" y="4076400"/>
            <a:ext cx="13818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4359300" y="3660700"/>
            <a:ext cx="1381800" cy="35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(9/13)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ChoiceInline 클래스 추가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706675"/>
            <a:ext cx="59531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(10/13)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49" name="Google Shape;249;p34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페이지 수정사항 확인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42900"/>
            <a:ext cx="3275301" cy="34405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51" name="Google Shape;251;p34"/>
          <p:cNvSpPr txBox="1"/>
          <p:nvPr/>
        </p:nvSpPr>
        <p:spPr>
          <a:xfrm>
            <a:off x="3784700" y="1573750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하나의 Question에 대해 3개의 Choice를 생성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(11/13)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57" name="Google Shape;257;p35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polls/model.py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65950"/>
            <a:ext cx="54483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/>
          <p:nvPr/>
        </p:nvSpPr>
        <p:spPr>
          <a:xfrm>
            <a:off x="644850" y="3216600"/>
            <a:ext cx="4944000" cy="1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445008" y="1761744"/>
            <a:ext cx="4139184" cy="1218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59" idx="3"/>
          </p:cNvCxnSpPr>
          <p:nvPr/>
        </p:nvCxnSpPr>
        <p:spPr>
          <a:xfrm flipH="1" flipV="1">
            <a:off x="4584192" y="2371078"/>
            <a:ext cx="1004658" cy="93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19216" y="2621280"/>
            <a:ext cx="23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외래키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(FK) </a:t>
            </a:r>
            <a:r>
              <a:rPr lang="ko-KR" altLang="en-US" b="1" dirty="0" smtClean="0"/>
              <a:t>참조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Question : Choice = 1 : </a:t>
            </a:r>
            <a:r>
              <a:rPr lang="ko-KR" altLang="en-US" b="1" dirty="0" smtClean="0"/>
              <a:t>多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42900"/>
            <a:ext cx="30861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(12/13)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66" name="Google Shape;266;p36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" name="Google Shape;267;p36"/>
          <p:cNvSpPr/>
          <p:nvPr/>
        </p:nvSpPr>
        <p:spPr>
          <a:xfrm>
            <a:off x="399200" y="1788700"/>
            <a:ext cx="3001800" cy="1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75" y="2525825"/>
            <a:ext cx="7028736" cy="24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D9D9D9"/>
                </a:solidFill>
              </a:rPr>
              <a:t>6. 관리자 페이지 수정</a:t>
            </a:r>
            <a:r>
              <a:rPr lang="en-US" altLang="ko" sz="1400" dirty="0">
                <a:solidFill>
                  <a:srgbClr val="D9D9D9"/>
                </a:solidFill>
              </a:rPr>
              <a:t> (13/13)</a:t>
            </a:r>
            <a:endParaRPr sz="1400" dirty="0">
              <a:solidFill>
                <a:srgbClr val="D9D9D9"/>
              </a:solidFill>
            </a:endParaRPr>
          </a:p>
        </p:txBody>
      </p:sp>
      <p:graphicFrame>
        <p:nvGraphicFramePr>
          <p:cNvPr id="274" name="Google Shape;274;p37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polls/admin.py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487113"/>
            <a:ext cx="59055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38" y="3355863"/>
            <a:ext cx="7235486" cy="16275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/>
          <p:nvPr/>
        </p:nvSpPr>
        <p:spPr>
          <a:xfrm>
            <a:off x="698600" y="4137825"/>
            <a:ext cx="844500" cy="1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7"/>
          <p:cNvSpPr/>
          <p:nvPr/>
        </p:nvSpPr>
        <p:spPr>
          <a:xfrm>
            <a:off x="5895850" y="4137825"/>
            <a:ext cx="844500" cy="1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/>
        </p:nvSpPr>
        <p:spPr>
          <a:xfrm>
            <a:off x="3420450" y="1857800"/>
            <a:ext cx="23031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감사합니다.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1. Django 개발환경 설정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361375" y="834325"/>
          <a:ext cx="7239000" cy="289551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 설치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명령 프롬프트 실행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pip 명령으로 django 설치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c:\Users\git&gt;pip install django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 설치 확인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명령 프롬프트에서 python 실행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ko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 를 import 할때 오류 발생 확인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c:\Users\git&gt;python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3.7.8 (tags/v3.7.8:4b47a5b6ba, Jun 28 2020, 08:53:46) [MSC v.1916 64 bit (AMD64)] on win32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"help", "copyright", "credits" or "license" for more information.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&gt;&gt;&gt; import django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&gt;&gt;&gt;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2. Django 프로젝트 생성  (1/2)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61375" y="834325"/>
          <a:ext cx="7239000" cy="352032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django-admin startproject [프로젝트 이름]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c:\Users\git&gt;django-admin startproject mysite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django-admin 명령을 실행할 수 없는 경우 django-admin 이 설치된 전체 경로로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django-admin 설치 경로 : c:\[파이썬 설치 경로]\Lib\site-packages\django\bin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c:\Users\git&gt;python c:\Python37\Lib\site-packages\django\bin\django-admin.py startproject mysite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프로젝트 폴더로이동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mysite 폴더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c:\Users\git&gt;cd mysite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c:\Users\git\mysite&gt;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프로젝트 폴더에서 vscode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 [폴더 경로]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c:\Users\git\mysite&gt;code .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2. Django 프로젝트 생성 (2/2)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61375" y="834325"/>
          <a:ext cx="7239000" cy="1242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 메뉴에서 터미널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Terminal &gt; New Terminal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 터미널에서 서버 시작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manage.py runserver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서버 종료 : Ctrl + 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Google Shape;93;p1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361375" y="2489150"/>
            <a:ext cx="4387626" cy="19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834650" y="2489150"/>
            <a:ext cx="3556352" cy="19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811750" y="3999650"/>
            <a:ext cx="1174500" cy="168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7"/>
          <p:cNvCxnSpPr>
            <a:stCxn id="95" idx="3"/>
          </p:cNvCxnSpPr>
          <p:nvPr/>
        </p:nvCxnSpPr>
        <p:spPr>
          <a:xfrm rot="10800000" flipH="1">
            <a:off x="2986250" y="2587100"/>
            <a:ext cx="1834800" cy="149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7"/>
          <p:cNvSpPr txBox="1"/>
          <p:nvPr/>
        </p:nvSpPr>
        <p:spPr>
          <a:xfrm>
            <a:off x="4834700" y="459845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브라우저에서 서버 확인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04550" y="459845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기본 포트로 실행, 내 PC 에서만 접속 가능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(1/5)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 터미널에서 startapp 명령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manage.py startapp [앱 이름]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0" y="1712370"/>
            <a:ext cx="4530851" cy="1813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2241675" y="2648525"/>
            <a:ext cx="2203200" cy="24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24" y="1722025"/>
            <a:ext cx="3002522" cy="18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174225" y="2505950"/>
            <a:ext cx="1097700" cy="24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(2/5)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361375" y="834325"/>
          <a:ext cx="7239000" cy="53337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vscode 터미널에서 startapp 명령 실행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914400" lvl="1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○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manage.py startapp [앱 이름]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712375"/>
            <a:ext cx="2294825" cy="10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1284913" y="2255046"/>
            <a:ext cx="1172700" cy="191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75" y="3244200"/>
            <a:ext cx="2294826" cy="13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471597" y="3796702"/>
            <a:ext cx="930900" cy="19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728" y="2153400"/>
            <a:ext cx="3782646" cy="23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3817725" y="3110514"/>
            <a:ext cx="952800" cy="21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722251" y="4220986"/>
            <a:ext cx="1658400" cy="21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61375" y="454470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polls 앱 폴더 생성 확인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61375" y="279210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python manage.py startapp polls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817725" y="4544700"/>
            <a:ext cx="35565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mysite &gt; settings.py &gt; INSTALLED_APPS 에 새로운 앱 [polls] 등록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(3/5)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polls/views.py 수정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673400"/>
            <a:ext cx="5789500" cy="2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D9D9D9"/>
                </a:solidFill>
              </a:rPr>
              <a:t>3. Django 앱 생성 및 등록 (4/5)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361375" y="834325"/>
          <a:ext cx="7239000" cy="381000"/>
        </p:xfrm>
        <a:graphic>
          <a:graphicData uri="http://schemas.openxmlformats.org/drawingml/2006/table">
            <a:tbl>
              <a:tblPr>
                <a:noFill/>
                <a:tableStyleId>{0613CBBA-6F1D-4015-8225-C51151FCE956}</a:tableStyleId>
              </a:tblPr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polls/urls.py 생성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1535225"/>
            <a:ext cx="5795474" cy="28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6248975" y="1535225"/>
            <a:ext cx="2676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polls/views.py의 index 함수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571</Words>
  <Application>Microsoft Office PowerPoint</Application>
  <PresentationFormat>화면 슬라이드 쇼(16:9)</PresentationFormat>
  <Paragraphs>105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Arial</vt:lpstr>
      <vt:lpstr>맑은 고딕</vt:lpstr>
      <vt:lpstr>Roboto</vt:lpstr>
      <vt:lpstr>Material</vt:lpstr>
      <vt:lpstr>Django Tutorial</vt:lpstr>
      <vt:lpstr>목차</vt:lpstr>
      <vt:lpstr>1. Django 개발환경 설정</vt:lpstr>
      <vt:lpstr>2. Django 프로젝트 생성  (1/2)</vt:lpstr>
      <vt:lpstr>2. Django 프로젝트 생성 (2/2)</vt:lpstr>
      <vt:lpstr>3. Django 앱 생성 및 등록 (1/5)</vt:lpstr>
      <vt:lpstr>3. Django 앱 생성 및 등록 (2/5)</vt:lpstr>
      <vt:lpstr>3. Django 앱 생성 및 등록 (3/5)</vt:lpstr>
      <vt:lpstr>3. Django 앱 생성 및 등록 (4/5)</vt:lpstr>
      <vt:lpstr>3. Django 앱 생성 및 등록 (5/5)</vt:lpstr>
      <vt:lpstr>4. 모델 생성</vt:lpstr>
      <vt:lpstr>5. 관리자 계정 생성</vt:lpstr>
      <vt:lpstr>6. 관리자 페이지 수정 (1/13)</vt:lpstr>
      <vt:lpstr>6. 관리자 페이지 수정 (2/13)</vt:lpstr>
      <vt:lpstr>6. 관리자 페이지 수정 (3/13)</vt:lpstr>
      <vt:lpstr>6. 관리자 페이지 수정 (4/13)</vt:lpstr>
      <vt:lpstr>6. 관리자 페이지 수정 (5/13)</vt:lpstr>
      <vt:lpstr>6. 관리자 페이지 수정 (6/13)</vt:lpstr>
      <vt:lpstr>6. 관리자 페이지 수정 (7/13)</vt:lpstr>
      <vt:lpstr>6. 관리자 페이지 수정 (8/13)</vt:lpstr>
      <vt:lpstr>6. 관리자 페이지 수정 (9/13)</vt:lpstr>
      <vt:lpstr>6. 관리자 페이지 수정 (10/13)</vt:lpstr>
      <vt:lpstr>6. 관리자 페이지 수정 (11/13)</vt:lpstr>
      <vt:lpstr>6. 관리자 페이지 수정 (12/13)</vt:lpstr>
      <vt:lpstr>6. 관리자 페이지 수정 (13/13)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Tutorial</dc:title>
  <cp:lastModifiedBy>GIT_Temp3</cp:lastModifiedBy>
  <cp:revision>6</cp:revision>
  <dcterms:modified xsi:type="dcterms:W3CDTF">2020-12-14T07:55:56Z</dcterms:modified>
</cp:coreProperties>
</file>