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8fd342b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8fd342b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8fd342b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8fd342b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8fd342b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8fd342b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28fd342b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28fd342b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8fd342b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8fd342b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8fd342b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8fd342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28fd342b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28fd342b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8fd342b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8fd342b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8fd342b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8fd342b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8fd342b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8fd342b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8fd34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8fd34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8fd342b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28fd342b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8fd342b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8fd342b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8fd342b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8fd342b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28fd342b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28fd342b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28fd342b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28fd342b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8fd342b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8fd342b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28fd342bb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28fd342bb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28fd342b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28fd342b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28fd342b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28fd342b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8fd342b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8fd342b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8fd342b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8fd342b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8fd342b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8fd342b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8fd342b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8fd342b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8fd342b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8fd342b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8fd342b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8fd342b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8fd342b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8fd342b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Bike sharing demand -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K2021035 홍성규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513500" y="4082275"/>
            <a:ext cx="64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피처들 사이의 상관관계를 피어슨 계수를 사용하여 heatmap을 그림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-&gt; 실제로 temp와 atemp사이에 상관관계가 높음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-&gt; holiday와 workingday 피처 사이에는 -0.25만큼의 상관관계를 가짐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374" y="1124600"/>
            <a:ext cx="3129243" cy="28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513500" y="4082275"/>
            <a:ext cx="6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datetime 피처를 categorical 피처로 활용하기 위해 split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그리고 datetime 피처는 drop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1738313"/>
            <a:ext cx="78962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5927975" y="1732200"/>
            <a:ext cx="2545800" cy="16356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6168425" y="1302200"/>
            <a:ext cx="20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Convert to categorical</a:t>
            </a:r>
            <a:endParaRPr>
              <a:solidFill>
                <a:srgbClr val="FF537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752600"/>
            <a:ext cx="80010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1513500" y="3929875"/>
            <a:ext cx="642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년도별, 월별, 시간대별로 barplot과 pointplot을 그려서 시각화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2012년도가 더 count가 높음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Season에서 알수있듯 따뜻한 월이 대체로 count가 높음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평일과 주말의 시간대별 count 패턴이 다름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1513500" y="4158475"/>
            <a:ext cx="6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train.csv 데이터 프레임의 count 피처의 skewness를 완화하기 위해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Log를 취해줌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309688"/>
            <a:ext cx="38195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588" y="1309700"/>
            <a:ext cx="38290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513500" y="4234675"/>
            <a:ext cx="64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count의 outlier를 제거하기 위해 편차가 표준편차*3보다 큰 값들을 제거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75" y="1290638"/>
            <a:ext cx="33718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213" y="1373663"/>
            <a:ext cx="3400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1513500" y="4234675"/>
            <a:ext cx="6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numeric 피처 사이에 scatter plot을 통한 시각화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temp와 atemp 사이의 outlier 제거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49" y="1077163"/>
            <a:ext cx="3079499" cy="29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3234125" y="1887150"/>
            <a:ext cx="214500" cy="2814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448625" y="1581225"/>
            <a:ext cx="20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outlier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4252425" y="1447500"/>
            <a:ext cx="247200" cy="1734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019300"/>
            <a:ext cx="78486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1513500" y="4234675"/>
            <a:ext cx="6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numeric 피처의 스케일로 인한 가중치 증가를 방지하기 위해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minmax scaling 진행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079850" y="1583750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MinMax scale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3512350" y="2019300"/>
            <a:ext cx="2371200" cy="17145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모델링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모델링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1513500" y="3929875"/>
            <a:ext cx="6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우리가 예측해야하는 결과는 이산적인 값이 아닌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연속적인 값</a:t>
            </a:r>
            <a:r>
              <a:rPr lang="en">
                <a:solidFill>
                  <a:schemeClr val="dk1"/>
                </a:solidFill>
              </a:rPr>
              <a:t>이므로 </a:t>
            </a:r>
            <a:r>
              <a:rPr lang="en">
                <a:solidFill>
                  <a:schemeClr val="dk1"/>
                </a:solidFill>
                <a:highlight>
                  <a:srgbClr val="FF5370"/>
                </a:highlight>
              </a:rPr>
              <a:t>회귀 알고리즘</a:t>
            </a:r>
            <a:r>
              <a:rPr lang="en">
                <a:solidFill>
                  <a:schemeClr val="dk1"/>
                </a:solidFill>
              </a:rPr>
              <a:t>을 선택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833550"/>
            <a:ext cx="44577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데이터 정제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모델링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모델링 평가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최종 모델 선택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모델링 평가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038225"/>
            <a:ext cx="415290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모델링 평가</a:t>
            </a:r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513500" y="4234675"/>
            <a:ext cx="64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LinearRegrssion, Ridge, Lasso,  RandomForestRegressor, GradientBoostingRegressor, XGBRegressor, LGBMRegressor의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Default 파라미터로 측정한 rmsle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626600" y="3444175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Low rmsle!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2572450" y="3247825"/>
            <a:ext cx="2926200" cy="7929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모델링 평가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1513500" y="4006075"/>
            <a:ext cx="6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그러나 </a:t>
            </a:r>
            <a:r>
              <a:rPr lang="en">
                <a:solidFill>
                  <a:srgbClr val="FF5370"/>
                </a:solidFill>
              </a:rPr>
              <a:t>XGBRegressor</a:t>
            </a:r>
            <a:r>
              <a:rPr lang="en">
                <a:solidFill>
                  <a:schemeClr val="dk1"/>
                </a:solidFill>
              </a:rPr>
              <a:t>와 </a:t>
            </a:r>
            <a:r>
              <a:rPr lang="en">
                <a:solidFill>
                  <a:srgbClr val="FF5370"/>
                </a:solidFill>
              </a:rPr>
              <a:t>LGBMRegressor</a:t>
            </a:r>
            <a:r>
              <a:rPr lang="en">
                <a:solidFill>
                  <a:schemeClr val="dk1"/>
                </a:solidFill>
              </a:rPr>
              <a:t>가 월등한 rmsle를 내어,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이 둘을 하이퍼 파라미터 튜닝을 통해 성능을 개선했다.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0" y="2531850"/>
            <a:ext cx="29718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13" y="1267175"/>
            <a:ext cx="46767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6910400" y="1228775"/>
            <a:ext cx="13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Hyper params</a:t>
            </a:r>
            <a:endParaRPr>
              <a:solidFill>
                <a:srgbClr val="FF5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for tune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2233625" y="1267175"/>
            <a:ext cx="4541700" cy="3234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076" y="1183275"/>
            <a:ext cx="5596325" cy="2821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모델링 평가</a:t>
            </a:r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1151100" y="4170025"/>
            <a:ext cx="6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XGBoostRegressor 의 feature importance는 </a:t>
            </a:r>
            <a:r>
              <a:rPr b="1" lang="en">
                <a:solidFill>
                  <a:srgbClr val="FF5370"/>
                </a:solidFill>
              </a:rPr>
              <a:t>hour</a:t>
            </a:r>
            <a:r>
              <a:rPr lang="en">
                <a:solidFill>
                  <a:schemeClr val="dk1"/>
                </a:solidFill>
              </a:rPr>
              <a:t>를 가장 높은 가중치를 두고 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6910400" y="1152575"/>
            <a:ext cx="20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Most weighted feature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1457950" y="1302525"/>
            <a:ext cx="5276700" cy="1704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075" y="1183275"/>
            <a:ext cx="5596325" cy="28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모델링 평가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151100" y="4170025"/>
            <a:ext cx="6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LGBMRegressor 역시</a:t>
            </a:r>
            <a:r>
              <a:rPr lang="en">
                <a:solidFill>
                  <a:schemeClr val="dk1"/>
                </a:solidFill>
              </a:rPr>
              <a:t> feature importance는 </a:t>
            </a:r>
            <a:r>
              <a:rPr b="1" lang="en">
                <a:solidFill>
                  <a:srgbClr val="FF5370"/>
                </a:solidFill>
              </a:rPr>
              <a:t>hour</a:t>
            </a:r>
            <a:r>
              <a:rPr lang="en">
                <a:solidFill>
                  <a:schemeClr val="dk1"/>
                </a:solidFill>
              </a:rPr>
              <a:t>를 가장 높은 가중치를 두고 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6910400" y="1152575"/>
            <a:ext cx="20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Most weighted feature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1457950" y="1302525"/>
            <a:ext cx="5276700" cy="1704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최종 모델 선택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최종 모델 선택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1151100" y="3712825"/>
            <a:ext cx="6841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최종적으로는 </a:t>
            </a:r>
            <a:r>
              <a:rPr b="1" lang="en">
                <a:solidFill>
                  <a:schemeClr val="dk1"/>
                </a:solidFill>
                <a:highlight>
                  <a:srgbClr val="FF5370"/>
                </a:highlight>
              </a:rPr>
              <a:t>LGBMRegressor</a:t>
            </a:r>
            <a:r>
              <a:rPr lang="en">
                <a:solidFill>
                  <a:schemeClr val="dk1"/>
                </a:solidFill>
              </a:rPr>
              <a:t> 모델을 선택했다.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LGBMRegressor는 </a:t>
            </a:r>
            <a:r>
              <a:rPr b="1" lang="en" sz="1200">
                <a:solidFill>
                  <a:srgbClr val="FF5370"/>
                </a:solidFill>
              </a:rPr>
              <a:t>Gradient-based One-Side Sampling</a:t>
            </a:r>
            <a:r>
              <a:rPr lang="en" sz="1200">
                <a:solidFill>
                  <a:schemeClr val="dk1"/>
                </a:solidFill>
              </a:rPr>
              <a:t>을 통해 가중치가 낮은 개체에 승수를 적용하여 데이터의 분포를 많이 변경하지 않으며,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5370"/>
                </a:solidFill>
              </a:rPr>
              <a:t>Leaf-wise (리프 중심 트리 분할) 방식</a:t>
            </a:r>
            <a:r>
              <a:rPr lang="en" sz="1200">
                <a:solidFill>
                  <a:schemeClr val="dk1"/>
                </a:solidFill>
              </a:rPr>
              <a:t>을 통해 모든 리프 노드에 분할을 적용하지 않음으로써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시간적인 이득을 취할 수 있다. (물론 성능적인 이점도)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1139575"/>
            <a:ext cx="2476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796" y="1960425"/>
            <a:ext cx="5276401" cy="16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0" y="1256575"/>
            <a:ext cx="8743951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50" y="2508513"/>
            <a:ext cx="87439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최종 모델 선택</a:t>
            </a: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1151100" y="3865225"/>
            <a:ext cx="684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최초의 rmsle : 0.41210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최고의 rmsle : 0.39855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리더보드 기준 약 200등에 해당하는 점수이다.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39"/>
          <p:cNvSpPr/>
          <p:nvPr/>
        </p:nvSpPr>
        <p:spPr>
          <a:xfrm>
            <a:off x="4773475" y="1481750"/>
            <a:ext cx="917700" cy="6069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4876250" y="2709875"/>
            <a:ext cx="917700" cy="6069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최종 모델 선택</a:t>
            </a:r>
            <a:endParaRPr/>
          </a:p>
        </p:txBody>
      </p:sp>
      <p:sp>
        <p:nvSpPr>
          <p:cNvPr id="265" name="Google Shape;265;p40"/>
          <p:cNvSpPr txBox="1"/>
          <p:nvPr/>
        </p:nvSpPr>
        <p:spPr>
          <a:xfrm>
            <a:off x="1151100" y="4170025"/>
            <a:ext cx="68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여담으로 첫 노트북에 메달을 받아보았다.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뿌듯하다.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46" y="1227434"/>
            <a:ext cx="1581500" cy="27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325" y="1103525"/>
            <a:ext cx="66013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1443150" y="3863175"/>
            <a:ext cx="2597700" cy="5700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443150" y="2383025"/>
            <a:ext cx="2597700" cy="7623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443150" y="3145325"/>
            <a:ext cx="2597700" cy="7623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174000" y="25640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Numeric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174000" y="33263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Categorical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174000" y="39480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Label</a:t>
            </a:r>
            <a:endParaRPr>
              <a:solidFill>
                <a:srgbClr val="FF537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968850" y="70332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train.csv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118538"/>
            <a:ext cx="77152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968850" y="70332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</a:t>
            </a:r>
            <a:r>
              <a:rPr lang="en">
                <a:solidFill>
                  <a:schemeClr val="dk1"/>
                </a:solidFill>
              </a:rPr>
              <a:t>.csv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174000" y="3948075"/>
            <a:ext cx="1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Label 이 없음!</a:t>
            </a:r>
            <a:endParaRPr>
              <a:solidFill>
                <a:srgbClr val="FF537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1369950"/>
            <a:ext cx="34004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718998" y="4227250"/>
            <a:ext cx="57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 컬럼의 Boxplot을 그린 결과 값이 편향(Skewness)되어 보임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928900" y="2272050"/>
            <a:ext cx="1206300" cy="3699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218700" y="2256900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Outlier</a:t>
            </a:r>
            <a:endParaRPr>
              <a:solidFill>
                <a:srgbClr val="FF537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285875"/>
            <a:ext cx="39243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268550" y="4271675"/>
            <a:ext cx="66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 컬럼의 distplot (distribution plot) 그린 결과 값이 편향</a:t>
            </a:r>
            <a:r>
              <a:rPr lang="en">
                <a:solidFill>
                  <a:schemeClr val="dk1"/>
                </a:solidFill>
              </a:rPr>
              <a:t>(Skewness)</a:t>
            </a:r>
            <a:r>
              <a:rPr lang="en">
                <a:solidFill>
                  <a:schemeClr val="dk1"/>
                </a:solidFill>
              </a:rPr>
              <a:t>되어 보임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1513500" y="4234675"/>
            <a:ext cx="6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 컬럼과 numeric 피처들과의 관계를 파악하기 위해 scatter plot을 그림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-&gt; temp 피처와 atemp 피처사이에 유사한 패턴이 나타남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52613"/>
            <a:ext cx="79248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814100" y="1916825"/>
            <a:ext cx="3989100" cy="16356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979750" y="1413200"/>
            <a:ext cx="1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370"/>
                </a:solidFill>
              </a:rPr>
              <a:t>Similar pattern</a:t>
            </a:r>
            <a:endParaRPr>
              <a:solidFill>
                <a:srgbClr val="FF537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데이터 탐색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513500" y="4082275"/>
            <a:ext cx="642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 컬럼과 categorical 피처들과의 관계를 파악하기 위해 scatter plot을 그림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-&gt; 상대적으로 따뜻한 season과 맑은 weather에 count가 높음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-&gt; workingday 보다 holiday에 count가 높음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(workingday와 holiday 피처는 반대되어 보임)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850" y="1124600"/>
            <a:ext cx="5518299" cy="28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