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8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D5A368-3392-4168-9D7B-6954C5E36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AU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170FF76-9A9E-4C92-8848-F1A8C5B8A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AU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FF5F44-01AA-4D38-80AD-B762C0EFB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B266-C4D2-4092-94E3-AC7DBDA56D57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57E227-2614-4103-B89A-9AD9A7B1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2FC8FA-D785-4221-8A66-7D615ABF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341F-7354-44B9-8D75-1D063C925E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683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0F0842-4E6C-4BBD-A5DE-3BB1C67A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AU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3B2B5E-82F1-409F-BE3C-FBB721CB7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AU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A75427-8592-40E3-8039-5704E459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B266-C4D2-4092-94E3-AC7DBDA56D57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F17CCE-9F78-4CBB-B5CE-3007B373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15CB49-AE31-4C3D-A068-7F642ACE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341F-7354-44B9-8D75-1D063C925E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32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7DD6B07-F990-4CF1-835B-C498298DF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AU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FC5B01-F71D-4A72-8FBF-9EEF23B48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AU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7CB10C-B254-4402-A8F3-5A1C7566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B266-C4D2-4092-94E3-AC7DBDA56D57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9E7C96-8E51-467E-A6E9-CE9A820B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5F8645-3432-4C96-9469-91C92DA6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341F-7354-44B9-8D75-1D063C925E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586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290E03-C93E-4B96-904D-D178B681D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AU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7387AF-65B1-4925-A43C-5265FA36D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AU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7BD7C5-F423-4161-AB34-FF9ED8FF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B266-C4D2-4092-94E3-AC7DBDA56D57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EE354C-BADF-4658-8E53-F50E90F7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B98F86-8FB5-45BD-9E61-58160CEF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341F-7354-44B9-8D75-1D063C925E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599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E6624D-E789-47DB-BBA8-8E1F4B2F4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AU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967AFD-9770-41E6-B59C-96BD32F56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88C6F1-00C0-46A9-9B16-4E06B2EF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B266-C4D2-4092-94E3-AC7DBDA56D57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612AC3-0D5C-4901-8E87-B24318D8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F668AD-F2A9-4223-8307-2D6970DD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341F-7354-44B9-8D75-1D063C925E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912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4604DA-69E2-4D82-9661-B816D4A8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AU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F009E0-AB1C-4BA6-893A-4FE57F3CD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AU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7A953E-C09D-4859-A080-376F16B7A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AU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A3C3F3-37F0-42CD-8E3C-1B5E9C61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B266-C4D2-4092-94E3-AC7DBDA56D57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F91C8F-A348-46C8-81FC-8ED9D8CD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313934-2DA2-46BD-9E38-041CC832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341F-7354-44B9-8D75-1D063C925E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97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6971F-70F6-4C9E-82C7-5557483F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AU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F80F1D-BA80-4C04-BB26-12CDB3F04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45AA30-57F6-404D-960A-35207E0D8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AU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F985231-DD75-4013-8A7C-E5425B329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F244220-8C14-4D3D-A950-123954049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AU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CF7B94B-7305-4870-B3B5-71975AFE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B266-C4D2-4092-94E3-AC7DBDA56D57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7B6F844-28B2-48B7-8CA7-E56A8C76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57AF285-A7A3-4E6F-8556-13737DF1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341F-7354-44B9-8D75-1D063C925E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795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C23A4E-8523-41EF-BD0D-3833FF69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AU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A97EABE-C33D-465D-A213-75ACCF44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B266-C4D2-4092-94E3-AC7DBDA56D57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404AD98-A044-4741-936C-596BFCC9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C0DB7B0-4D1B-4BD3-82DA-5AEAD50A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341F-7354-44B9-8D75-1D063C925E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150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E5DB4C5-CDA3-4EA8-86CA-F89F52967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B266-C4D2-4092-94E3-AC7DBDA56D57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786C505-DC67-4135-8F4D-13F411F2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10FC96-9361-4DD1-8694-6B142F46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341F-7354-44B9-8D75-1D063C925E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246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C2DFA3-E699-4A24-AE6C-021B16A16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AU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A689F5-5A5D-4B86-A21A-D2F160A6C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AU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22C79F-65FF-44A8-882A-1BAA4AC59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21DCF1-B035-4F9F-BFC9-6FC4333C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B266-C4D2-4092-94E3-AC7DBDA56D57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F97F27-9643-4219-ACA9-A6FB79B2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1E9E16-37C1-4EB8-A340-66C369C1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341F-7354-44B9-8D75-1D063C925E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026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DCCE6-66CF-4133-8376-9037CD05B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AU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D504A83-01FB-41EC-A5E8-C7DB384C0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AE94EE-8654-4858-8365-CC3794884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ED6545-EEAC-4902-9F7C-CE87FE01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B266-C4D2-4092-94E3-AC7DBDA56D57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2866C0-5C55-45D6-9AE5-9CD10B9EA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67D416-C811-463D-A52D-01711D8B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F341F-7354-44B9-8D75-1D063C925E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628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4E94BB0-4C8F-49F1-8B18-F59F8500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AU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977003-D74A-4796-9115-BAC484BC9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AU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71A84E-00E4-436A-ACE2-FC2D9C196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B266-C4D2-4092-94E3-AC7DBDA56D57}" type="datetimeFigureOut">
              <a:rPr lang="en-AU" smtClean="0"/>
              <a:t>22/10/2020</a:t>
            </a:fld>
            <a:endParaRPr lang="en-AU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568B43-50B9-4981-82D5-D49293B61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7261E5-A655-4AD1-A95B-3D7D9F6EE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F341F-7354-44B9-8D75-1D063C925E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295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be 41">
            <a:extLst>
              <a:ext uri="{FF2B5EF4-FFF2-40B4-BE49-F238E27FC236}">
                <a16:creationId xmlns:a16="http://schemas.microsoft.com/office/drawing/2014/main" id="{42E7A1AB-95E5-4638-BDB9-08269B871B50}"/>
              </a:ext>
            </a:extLst>
          </p:cNvPr>
          <p:cNvSpPr/>
          <p:nvPr/>
        </p:nvSpPr>
        <p:spPr>
          <a:xfrm>
            <a:off x="8822393" y="5101179"/>
            <a:ext cx="223218" cy="401667"/>
          </a:xfrm>
          <a:prstGeom prst="cube">
            <a:avLst>
              <a:gd name="adj" fmla="val 4604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SpPr txBox="1"/>
          <p:nvPr/>
        </p:nvSpPr>
        <p:spPr>
          <a:xfrm>
            <a:off x="2388187" y="2295346"/>
            <a:ext cx="683226" cy="319088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SpPr txBox="1"/>
          <p:nvPr/>
        </p:nvSpPr>
        <p:spPr>
          <a:xfrm>
            <a:off x="3099389" y="2145307"/>
            <a:ext cx="895348" cy="46672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512x4x4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 txBox="1"/>
          <p:nvPr/>
        </p:nvSpPr>
        <p:spPr>
          <a:xfrm>
            <a:off x="3966692" y="2310439"/>
            <a:ext cx="895348" cy="20579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512x8x8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 txBox="1"/>
          <p:nvPr/>
        </p:nvSpPr>
        <p:spPr>
          <a:xfrm>
            <a:off x="4758544" y="2454108"/>
            <a:ext cx="895348" cy="2468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512x16x16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SpPr txBox="1"/>
          <p:nvPr/>
        </p:nvSpPr>
        <p:spPr>
          <a:xfrm>
            <a:off x="3459475" y="1369630"/>
            <a:ext cx="728663" cy="4191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</a:p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00000000-0008-0000-0000-000010000000}"/>
              </a:ext>
            </a:extLst>
          </p:cNvPr>
          <p:cNvSpPr txBox="1"/>
          <p:nvPr/>
        </p:nvSpPr>
        <p:spPr>
          <a:xfrm>
            <a:off x="2667835" y="1365874"/>
            <a:ext cx="990758" cy="4191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and </a:t>
            </a:r>
          </a:p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reshape</a:t>
            </a:r>
          </a:p>
        </p:txBody>
      </p:sp>
      <p:sp>
        <p:nvSpPr>
          <p:cNvPr id="35" name="Cube 38">
            <a:extLst>
              <a:ext uri="{FF2B5EF4-FFF2-40B4-BE49-F238E27FC236}">
                <a16:creationId xmlns:a16="http://schemas.microsoft.com/office/drawing/2014/main" id="{00000000-0008-0000-0000-000027000000}"/>
              </a:ext>
            </a:extLst>
          </p:cNvPr>
          <p:cNvSpPr/>
          <p:nvPr/>
        </p:nvSpPr>
        <p:spPr>
          <a:xfrm>
            <a:off x="5958042" y="1246356"/>
            <a:ext cx="1132840" cy="1332564"/>
          </a:xfrm>
          <a:prstGeom prst="cube">
            <a:avLst>
              <a:gd name="adj" fmla="val 295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/>
          </a:p>
        </p:txBody>
      </p:sp>
      <p:sp>
        <p:nvSpPr>
          <p:cNvPr id="36" name="Cube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4008428" y="1636034"/>
            <a:ext cx="773150" cy="620507"/>
          </a:xfrm>
          <a:prstGeom prst="cube">
            <a:avLst>
              <a:gd name="adj" fmla="val 2305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/>
          </a:p>
        </p:txBody>
      </p:sp>
      <p:sp>
        <p:nvSpPr>
          <p:cNvPr id="37" name="Cube 40">
            <a:extLst>
              <a:ext uri="{FF2B5EF4-FFF2-40B4-BE49-F238E27FC236}">
                <a16:creationId xmlns:a16="http://schemas.microsoft.com/office/drawing/2014/main" id="{00000000-0008-0000-0000-000029000000}"/>
              </a:ext>
            </a:extLst>
          </p:cNvPr>
          <p:cNvSpPr/>
          <p:nvPr/>
        </p:nvSpPr>
        <p:spPr>
          <a:xfrm>
            <a:off x="4946792" y="1441002"/>
            <a:ext cx="918445" cy="1023192"/>
          </a:xfrm>
          <a:prstGeom prst="cube">
            <a:avLst>
              <a:gd name="adj" fmla="val 24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/>
          </a:p>
        </p:txBody>
      </p:sp>
      <p:sp>
        <p:nvSpPr>
          <p:cNvPr id="38" name="Cube 41">
            <a:extLst>
              <a:ext uri="{FF2B5EF4-FFF2-40B4-BE49-F238E27FC236}">
                <a16:creationId xmlns:a16="http://schemas.microsoft.com/office/drawing/2014/main" id="{00000000-0008-0000-0000-00002A000000}"/>
              </a:ext>
            </a:extLst>
          </p:cNvPr>
          <p:cNvSpPr/>
          <p:nvPr/>
        </p:nvSpPr>
        <p:spPr>
          <a:xfrm>
            <a:off x="3110718" y="1771226"/>
            <a:ext cx="719639" cy="390526"/>
          </a:xfrm>
          <a:prstGeom prst="cube">
            <a:avLst>
              <a:gd name="adj" fmla="val 2305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/>
          </a:p>
        </p:txBody>
      </p:sp>
      <p:sp>
        <p:nvSpPr>
          <p:cNvPr id="40" name="Rectangle 11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/>
          <p:nvPr/>
        </p:nvSpPr>
        <p:spPr>
          <a:xfrm>
            <a:off x="2692389" y="1628508"/>
            <a:ext cx="115223" cy="6547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/>
          </a:p>
        </p:txBody>
      </p:sp>
      <p:sp>
        <p:nvSpPr>
          <p:cNvPr id="41" name="Arrow: Right 57">
            <a:extLst>
              <a:ext uri="{FF2B5EF4-FFF2-40B4-BE49-F238E27FC236}">
                <a16:creationId xmlns:a16="http://schemas.microsoft.com/office/drawing/2014/main" id="{00000000-0008-0000-0000-00003A000000}"/>
              </a:ext>
            </a:extLst>
          </p:cNvPr>
          <p:cNvSpPr/>
          <p:nvPr/>
        </p:nvSpPr>
        <p:spPr>
          <a:xfrm>
            <a:off x="2902247" y="1959733"/>
            <a:ext cx="184200" cy="604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/>
          </a:p>
        </p:txBody>
      </p:sp>
      <p:sp>
        <p:nvSpPr>
          <p:cNvPr id="42" name="Arrow: Right 58">
            <a:extLst>
              <a:ext uri="{FF2B5EF4-FFF2-40B4-BE49-F238E27FC236}">
                <a16:creationId xmlns:a16="http://schemas.microsoft.com/office/drawing/2014/main" id="{00000000-0008-0000-0000-00003B000000}"/>
              </a:ext>
            </a:extLst>
          </p:cNvPr>
          <p:cNvSpPr/>
          <p:nvPr/>
        </p:nvSpPr>
        <p:spPr>
          <a:xfrm>
            <a:off x="3808519" y="1961395"/>
            <a:ext cx="181959" cy="655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/>
          </a:p>
        </p:txBody>
      </p:sp>
      <p:sp>
        <p:nvSpPr>
          <p:cNvPr id="43" name="Arrow: Right 59">
            <a:extLst>
              <a:ext uri="{FF2B5EF4-FFF2-40B4-BE49-F238E27FC236}">
                <a16:creationId xmlns:a16="http://schemas.microsoft.com/office/drawing/2014/main" id="{00000000-0008-0000-0000-00003C000000}"/>
              </a:ext>
            </a:extLst>
          </p:cNvPr>
          <p:cNvSpPr/>
          <p:nvPr/>
        </p:nvSpPr>
        <p:spPr>
          <a:xfrm>
            <a:off x="4722712" y="1979324"/>
            <a:ext cx="184200" cy="655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/>
          </a:p>
        </p:txBody>
      </p:sp>
      <p:sp>
        <p:nvSpPr>
          <p:cNvPr id="44" name="Arrow: Right 60">
            <a:extLst>
              <a:ext uri="{FF2B5EF4-FFF2-40B4-BE49-F238E27FC236}">
                <a16:creationId xmlns:a16="http://schemas.microsoft.com/office/drawing/2014/main" id="{00000000-0008-0000-0000-00003D000000}"/>
              </a:ext>
            </a:extLst>
          </p:cNvPr>
          <p:cNvSpPr/>
          <p:nvPr/>
        </p:nvSpPr>
        <p:spPr>
          <a:xfrm>
            <a:off x="5745305" y="2010140"/>
            <a:ext cx="181959" cy="638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/>
          </a:p>
        </p:txBody>
      </p:sp>
      <p:sp>
        <p:nvSpPr>
          <p:cNvPr id="45" name="Arrow: Right 61">
            <a:extLst>
              <a:ext uri="{FF2B5EF4-FFF2-40B4-BE49-F238E27FC236}">
                <a16:creationId xmlns:a16="http://schemas.microsoft.com/office/drawing/2014/main" id="{00000000-0008-0000-0000-00003E000000}"/>
              </a:ext>
            </a:extLst>
          </p:cNvPr>
          <p:cNvSpPr/>
          <p:nvPr/>
        </p:nvSpPr>
        <p:spPr>
          <a:xfrm>
            <a:off x="6914708" y="1998374"/>
            <a:ext cx="184200" cy="655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/>
          </a:p>
        </p:txBody>
      </p:sp>
      <p:sp>
        <p:nvSpPr>
          <p:cNvPr id="47" name="Cube 38">
            <a:extLst>
              <a:ext uri="{FF2B5EF4-FFF2-40B4-BE49-F238E27FC236}">
                <a16:creationId xmlns:a16="http://schemas.microsoft.com/office/drawing/2014/main" id="{44C75D8A-8816-4CCA-A057-C9448C9D992D}"/>
              </a:ext>
            </a:extLst>
          </p:cNvPr>
          <p:cNvSpPr/>
          <p:nvPr/>
        </p:nvSpPr>
        <p:spPr>
          <a:xfrm>
            <a:off x="7153011" y="997807"/>
            <a:ext cx="821148" cy="1719406"/>
          </a:xfrm>
          <a:prstGeom prst="cube">
            <a:avLst>
              <a:gd name="adj" fmla="val 5097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 dirty="0"/>
          </a:p>
        </p:txBody>
      </p:sp>
      <p:sp>
        <p:nvSpPr>
          <p:cNvPr id="49" name="Arrow: Right 61">
            <a:extLst>
              <a:ext uri="{FF2B5EF4-FFF2-40B4-BE49-F238E27FC236}">
                <a16:creationId xmlns:a16="http://schemas.microsoft.com/office/drawing/2014/main" id="{4C4E6B58-1990-4A89-A3F3-97C229BAB076}"/>
              </a:ext>
            </a:extLst>
          </p:cNvPr>
          <p:cNvSpPr/>
          <p:nvPr/>
        </p:nvSpPr>
        <p:spPr>
          <a:xfrm>
            <a:off x="7835260" y="2005594"/>
            <a:ext cx="184200" cy="655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/>
          </a:p>
        </p:txBody>
      </p:sp>
      <p:sp>
        <p:nvSpPr>
          <p:cNvPr id="51" name="TextBox 7">
            <a:extLst>
              <a:ext uri="{FF2B5EF4-FFF2-40B4-BE49-F238E27FC236}">
                <a16:creationId xmlns:a16="http://schemas.microsoft.com/office/drawing/2014/main" id="{AC1F9A79-2EE9-4403-B8A5-34E151F8FEAC}"/>
              </a:ext>
            </a:extLst>
          </p:cNvPr>
          <p:cNvSpPr txBox="1"/>
          <p:nvPr/>
        </p:nvSpPr>
        <p:spPr>
          <a:xfrm>
            <a:off x="6931997" y="2612034"/>
            <a:ext cx="867032" cy="46672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256x64x64</a:t>
            </a:r>
          </a:p>
        </p:txBody>
      </p:sp>
      <p:sp>
        <p:nvSpPr>
          <p:cNvPr id="53" name="Cube 38">
            <a:extLst>
              <a:ext uri="{FF2B5EF4-FFF2-40B4-BE49-F238E27FC236}">
                <a16:creationId xmlns:a16="http://schemas.microsoft.com/office/drawing/2014/main" id="{F49DBCAC-6D65-4497-AD69-9F0C35422DC8}"/>
              </a:ext>
            </a:extLst>
          </p:cNvPr>
          <p:cNvSpPr/>
          <p:nvPr/>
        </p:nvSpPr>
        <p:spPr>
          <a:xfrm>
            <a:off x="8050174" y="877455"/>
            <a:ext cx="814413" cy="2007154"/>
          </a:xfrm>
          <a:prstGeom prst="cube">
            <a:avLst>
              <a:gd name="adj" fmla="val 6315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/>
          </a:p>
        </p:txBody>
      </p:sp>
      <p:sp>
        <p:nvSpPr>
          <p:cNvPr id="59" name="TextBox 7">
            <a:extLst>
              <a:ext uri="{FF2B5EF4-FFF2-40B4-BE49-F238E27FC236}">
                <a16:creationId xmlns:a16="http://schemas.microsoft.com/office/drawing/2014/main" id="{AF33C8B3-9583-49FE-BF1E-DE448A23BAC5}"/>
              </a:ext>
            </a:extLst>
          </p:cNvPr>
          <p:cNvSpPr txBox="1"/>
          <p:nvPr/>
        </p:nvSpPr>
        <p:spPr>
          <a:xfrm>
            <a:off x="10055658" y="2551305"/>
            <a:ext cx="1221473" cy="42415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patch</a:t>
            </a:r>
            <a:endParaRPr lang="en-A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256x256</a:t>
            </a:r>
          </a:p>
        </p:txBody>
      </p:sp>
      <p:sp>
        <p:nvSpPr>
          <p:cNvPr id="65" name="TextBox 7">
            <a:extLst>
              <a:ext uri="{FF2B5EF4-FFF2-40B4-BE49-F238E27FC236}">
                <a16:creationId xmlns:a16="http://schemas.microsoft.com/office/drawing/2014/main" id="{6EF06986-0661-4C62-92D0-4A527467F651}"/>
              </a:ext>
            </a:extLst>
          </p:cNvPr>
          <p:cNvSpPr txBox="1"/>
          <p:nvPr/>
        </p:nvSpPr>
        <p:spPr>
          <a:xfrm>
            <a:off x="7688971" y="2842658"/>
            <a:ext cx="971064" cy="31724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128x128x128</a:t>
            </a:r>
          </a:p>
        </p:txBody>
      </p:sp>
      <p:sp>
        <p:nvSpPr>
          <p:cNvPr id="74" name="TextBox 14">
            <a:extLst>
              <a:ext uri="{FF2B5EF4-FFF2-40B4-BE49-F238E27FC236}">
                <a16:creationId xmlns:a16="http://schemas.microsoft.com/office/drawing/2014/main" id="{90BC7320-DDB5-4818-830B-1FBB5D20731D}"/>
              </a:ext>
            </a:extLst>
          </p:cNvPr>
          <p:cNvSpPr txBox="1"/>
          <p:nvPr/>
        </p:nvSpPr>
        <p:spPr>
          <a:xfrm>
            <a:off x="4422853" y="1274538"/>
            <a:ext cx="728663" cy="4191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</a:p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</p:txBody>
      </p:sp>
      <p:sp>
        <p:nvSpPr>
          <p:cNvPr id="78" name="TextBox 14">
            <a:extLst>
              <a:ext uri="{FF2B5EF4-FFF2-40B4-BE49-F238E27FC236}">
                <a16:creationId xmlns:a16="http://schemas.microsoft.com/office/drawing/2014/main" id="{28F0C697-F2E0-419E-844E-5CF46F369E00}"/>
              </a:ext>
            </a:extLst>
          </p:cNvPr>
          <p:cNvSpPr txBox="1"/>
          <p:nvPr/>
        </p:nvSpPr>
        <p:spPr>
          <a:xfrm>
            <a:off x="5493075" y="1080026"/>
            <a:ext cx="728663" cy="4191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</a:p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</p:txBody>
      </p:sp>
      <p:sp>
        <p:nvSpPr>
          <p:cNvPr id="80" name="TextBox 14">
            <a:extLst>
              <a:ext uri="{FF2B5EF4-FFF2-40B4-BE49-F238E27FC236}">
                <a16:creationId xmlns:a16="http://schemas.microsoft.com/office/drawing/2014/main" id="{B121F0E8-3F96-467A-9C78-730E8228A266}"/>
              </a:ext>
            </a:extLst>
          </p:cNvPr>
          <p:cNvSpPr txBox="1"/>
          <p:nvPr/>
        </p:nvSpPr>
        <p:spPr>
          <a:xfrm>
            <a:off x="6757615" y="857895"/>
            <a:ext cx="728663" cy="4191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</a:p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</p:txBody>
      </p:sp>
      <p:sp>
        <p:nvSpPr>
          <p:cNvPr id="82" name="TextBox 14">
            <a:extLst>
              <a:ext uri="{FF2B5EF4-FFF2-40B4-BE49-F238E27FC236}">
                <a16:creationId xmlns:a16="http://schemas.microsoft.com/office/drawing/2014/main" id="{9556483F-C3D4-46C3-B12C-FE9A9581A7F0}"/>
              </a:ext>
            </a:extLst>
          </p:cNvPr>
          <p:cNvSpPr txBox="1"/>
          <p:nvPr/>
        </p:nvSpPr>
        <p:spPr>
          <a:xfrm>
            <a:off x="9979569" y="5154806"/>
            <a:ext cx="962470" cy="4191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real patch</a:t>
            </a:r>
            <a:endParaRPr lang="en-A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7">
            <a:extLst>
              <a:ext uri="{FF2B5EF4-FFF2-40B4-BE49-F238E27FC236}">
                <a16:creationId xmlns:a16="http://schemas.microsoft.com/office/drawing/2014/main" id="{886C3757-3E74-43F0-AF2C-B1594D0ABFF7}"/>
              </a:ext>
            </a:extLst>
          </p:cNvPr>
          <p:cNvSpPr txBox="1"/>
          <p:nvPr/>
        </p:nvSpPr>
        <p:spPr>
          <a:xfrm>
            <a:off x="891140" y="5608269"/>
            <a:ext cx="1221473" cy="55222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patch</a:t>
            </a:r>
            <a:endParaRPr lang="en-A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256x256</a:t>
            </a:r>
          </a:p>
        </p:txBody>
      </p:sp>
      <p:sp>
        <p:nvSpPr>
          <p:cNvPr id="89" name="TextBox 7">
            <a:extLst>
              <a:ext uri="{FF2B5EF4-FFF2-40B4-BE49-F238E27FC236}">
                <a16:creationId xmlns:a16="http://schemas.microsoft.com/office/drawing/2014/main" id="{44923217-EC2C-419D-831F-38E6BFCA1528}"/>
              </a:ext>
            </a:extLst>
          </p:cNvPr>
          <p:cNvSpPr txBox="1"/>
          <p:nvPr/>
        </p:nvSpPr>
        <p:spPr>
          <a:xfrm>
            <a:off x="837321" y="4678651"/>
            <a:ext cx="1221473" cy="55222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patch</a:t>
            </a:r>
            <a:endParaRPr lang="en-A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256x256</a:t>
            </a:r>
          </a:p>
        </p:txBody>
      </p:sp>
      <p:sp>
        <p:nvSpPr>
          <p:cNvPr id="91" name="TextBox 7">
            <a:extLst>
              <a:ext uri="{FF2B5EF4-FFF2-40B4-BE49-F238E27FC236}">
                <a16:creationId xmlns:a16="http://schemas.microsoft.com/office/drawing/2014/main" id="{26609785-FF66-4E02-8FEE-FDE9064E2B99}"/>
              </a:ext>
            </a:extLst>
          </p:cNvPr>
          <p:cNvSpPr txBox="1"/>
          <p:nvPr/>
        </p:nvSpPr>
        <p:spPr>
          <a:xfrm>
            <a:off x="1699019" y="5156154"/>
            <a:ext cx="1221473" cy="55222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en-A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TextBox 7">
            <a:extLst>
              <a:ext uri="{FF2B5EF4-FFF2-40B4-BE49-F238E27FC236}">
                <a16:creationId xmlns:a16="http://schemas.microsoft.com/office/drawing/2014/main" id="{360AED00-0715-4C8B-89D4-5F5D2054890E}"/>
              </a:ext>
            </a:extLst>
          </p:cNvPr>
          <p:cNvSpPr txBox="1"/>
          <p:nvPr/>
        </p:nvSpPr>
        <p:spPr>
          <a:xfrm>
            <a:off x="5930574" y="2497404"/>
            <a:ext cx="842868" cy="46672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512x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32x32</a:t>
            </a:r>
            <a:endParaRPr lang="en-A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4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 txBox="1"/>
          <p:nvPr/>
        </p:nvSpPr>
        <p:spPr>
          <a:xfrm>
            <a:off x="3421936" y="3966352"/>
            <a:ext cx="728663" cy="4195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</a:p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</p:txBody>
      </p:sp>
      <p:sp>
        <p:nvSpPr>
          <p:cNvPr id="137" name="TextBox 34">
            <a:extLst>
              <a:ext uri="{FF2B5EF4-FFF2-40B4-BE49-F238E27FC236}">
                <a16:creationId xmlns:a16="http://schemas.microsoft.com/office/drawing/2014/main" id="{0DC60FCE-6431-48B8-8C39-901656F03DA5}"/>
              </a:ext>
            </a:extLst>
          </p:cNvPr>
          <p:cNvSpPr txBox="1"/>
          <p:nvPr/>
        </p:nvSpPr>
        <p:spPr>
          <a:xfrm>
            <a:off x="7295861" y="3413541"/>
            <a:ext cx="2535029" cy="28300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Progressively growing</a:t>
            </a:r>
          </a:p>
        </p:txBody>
      </p:sp>
      <p:sp>
        <p:nvSpPr>
          <p:cNvPr id="12" name="Arrow: Right 58">
            <a:extLst>
              <a:ext uri="{FF2B5EF4-FFF2-40B4-BE49-F238E27FC236}">
                <a16:creationId xmlns:a16="http://schemas.microsoft.com/office/drawing/2014/main" id="{420F9EA5-CEE1-4FAF-8942-3FE32148090D}"/>
              </a:ext>
            </a:extLst>
          </p:cNvPr>
          <p:cNvSpPr/>
          <p:nvPr/>
        </p:nvSpPr>
        <p:spPr>
          <a:xfrm>
            <a:off x="3110718" y="346194"/>
            <a:ext cx="6628199" cy="352175"/>
          </a:xfrm>
          <a:prstGeom prst="rightArrow">
            <a:avLst>
              <a:gd name="adj1" fmla="val 36477"/>
              <a:gd name="adj2" fmla="val 5940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/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E666FF3E-3DBA-4FC1-AEB9-56D3C2CADD8C}"/>
              </a:ext>
            </a:extLst>
          </p:cNvPr>
          <p:cNvSpPr txBox="1"/>
          <p:nvPr/>
        </p:nvSpPr>
        <p:spPr>
          <a:xfrm>
            <a:off x="8803621" y="2874226"/>
            <a:ext cx="971064" cy="31724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64x</a:t>
            </a:r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256x256</a:t>
            </a:r>
          </a:p>
        </p:txBody>
      </p:sp>
      <p:sp>
        <p:nvSpPr>
          <p:cNvPr id="19" name="Cube 38">
            <a:extLst>
              <a:ext uri="{FF2B5EF4-FFF2-40B4-BE49-F238E27FC236}">
                <a16:creationId xmlns:a16="http://schemas.microsoft.com/office/drawing/2014/main" id="{FFAD5156-D902-484C-90E3-9734FA12E8EC}"/>
              </a:ext>
            </a:extLst>
          </p:cNvPr>
          <p:cNvSpPr/>
          <p:nvPr/>
        </p:nvSpPr>
        <p:spPr>
          <a:xfrm>
            <a:off x="9207571" y="877455"/>
            <a:ext cx="531346" cy="2007154"/>
          </a:xfrm>
          <a:prstGeom prst="cube">
            <a:avLst>
              <a:gd name="adj" fmla="val 828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/>
          </a:p>
        </p:txBody>
      </p:sp>
      <p:sp>
        <p:nvSpPr>
          <p:cNvPr id="20" name="Arrow: Right 61">
            <a:extLst>
              <a:ext uri="{FF2B5EF4-FFF2-40B4-BE49-F238E27FC236}">
                <a16:creationId xmlns:a16="http://schemas.microsoft.com/office/drawing/2014/main" id="{A6D83F7F-F84C-4725-8838-2FDF87C9B0F3}"/>
              </a:ext>
            </a:extLst>
          </p:cNvPr>
          <p:cNvSpPr/>
          <p:nvPr/>
        </p:nvSpPr>
        <p:spPr>
          <a:xfrm>
            <a:off x="9553715" y="2044830"/>
            <a:ext cx="594783" cy="713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/>
          </a:p>
        </p:txBody>
      </p:sp>
      <p:sp>
        <p:nvSpPr>
          <p:cNvPr id="21" name="Cube 38">
            <a:extLst>
              <a:ext uri="{FF2B5EF4-FFF2-40B4-BE49-F238E27FC236}">
                <a16:creationId xmlns:a16="http://schemas.microsoft.com/office/drawing/2014/main" id="{DA02D167-9CBE-4C42-82F5-EE364AE0584D}"/>
              </a:ext>
            </a:extLst>
          </p:cNvPr>
          <p:cNvSpPr/>
          <p:nvPr/>
        </p:nvSpPr>
        <p:spPr>
          <a:xfrm>
            <a:off x="8345073" y="877455"/>
            <a:ext cx="814413" cy="2007154"/>
          </a:xfrm>
          <a:prstGeom prst="cube">
            <a:avLst>
              <a:gd name="adj" fmla="val 63159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/>
          </a:p>
        </p:txBody>
      </p:sp>
      <p:sp>
        <p:nvSpPr>
          <p:cNvPr id="18" name="Arrow: Right 61">
            <a:extLst>
              <a:ext uri="{FF2B5EF4-FFF2-40B4-BE49-F238E27FC236}">
                <a16:creationId xmlns:a16="http://schemas.microsoft.com/office/drawing/2014/main" id="{0D80C700-CEBA-45EB-9FD1-EDABA1B47A30}"/>
              </a:ext>
            </a:extLst>
          </p:cNvPr>
          <p:cNvSpPr/>
          <p:nvPr/>
        </p:nvSpPr>
        <p:spPr>
          <a:xfrm>
            <a:off x="8940602" y="2026901"/>
            <a:ext cx="184200" cy="655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/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B50619F3-894B-438F-A15A-AA1CE51DD377}"/>
              </a:ext>
            </a:extLst>
          </p:cNvPr>
          <p:cNvSpPr txBox="1"/>
          <p:nvPr/>
        </p:nvSpPr>
        <p:spPr>
          <a:xfrm>
            <a:off x="7830853" y="633624"/>
            <a:ext cx="728663" cy="4191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</a:p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73BE9ACF-3FFA-459F-B520-AF789A791710}"/>
              </a:ext>
            </a:extLst>
          </p:cNvPr>
          <p:cNvSpPr txBox="1"/>
          <p:nvPr/>
        </p:nvSpPr>
        <p:spPr>
          <a:xfrm>
            <a:off x="8983107" y="672314"/>
            <a:ext cx="728663" cy="4191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</a:p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</p:txBody>
      </p:sp>
      <p:sp>
        <p:nvSpPr>
          <p:cNvPr id="60" name="Arrow: Right 57">
            <a:extLst>
              <a:ext uri="{FF2B5EF4-FFF2-40B4-BE49-F238E27FC236}">
                <a16:creationId xmlns:a16="http://schemas.microsoft.com/office/drawing/2014/main" id="{17C4BAAB-08D8-4716-8DE4-AE1497A61582}"/>
              </a:ext>
            </a:extLst>
          </p:cNvPr>
          <p:cNvSpPr/>
          <p:nvPr/>
        </p:nvSpPr>
        <p:spPr>
          <a:xfrm>
            <a:off x="2699036" y="5430079"/>
            <a:ext cx="184200" cy="6044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/>
          </a:p>
        </p:txBody>
      </p:sp>
      <p:sp>
        <p:nvSpPr>
          <p:cNvPr id="115" name="Cube 38">
            <a:extLst>
              <a:ext uri="{FF2B5EF4-FFF2-40B4-BE49-F238E27FC236}">
                <a16:creationId xmlns:a16="http://schemas.microsoft.com/office/drawing/2014/main" id="{F5EF7A04-7742-41B5-AB53-FF2C26AA1729}"/>
              </a:ext>
            </a:extLst>
          </p:cNvPr>
          <p:cNvSpPr/>
          <p:nvPr/>
        </p:nvSpPr>
        <p:spPr>
          <a:xfrm>
            <a:off x="2977579" y="4295866"/>
            <a:ext cx="531346" cy="2007154"/>
          </a:xfrm>
          <a:prstGeom prst="cube">
            <a:avLst>
              <a:gd name="adj" fmla="val 8287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/>
          </a:p>
        </p:txBody>
      </p:sp>
      <p:sp>
        <p:nvSpPr>
          <p:cNvPr id="117" name="Cube 38">
            <a:extLst>
              <a:ext uri="{FF2B5EF4-FFF2-40B4-BE49-F238E27FC236}">
                <a16:creationId xmlns:a16="http://schemas.microsoft.com/office/drawing/2014/main" id="{0DB18602-F710-4FCD-9C6C-C4151CA6C389}"/>
              </a:ext>
            </a:extLst>
          </p:cNvPr>
          <p:cNvSpPr/>
          <p:nvPr/>
        </p:nvSpPr>
        <p:spPr>
          <a:xfrm>
            <a:off x="3540867" y="4285109"/>
            <a:ext cx="814413" cy="2007154"/>
          </a:xfrm>
          <a:prstGeom prst="cube">
            <a:avLst>
              <a:gd name="adj" fmla="val 63159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/>
          </a:p>
        </p:txBody>
      </p:sp>
      <p:sp>
        <p:nvSpPr>
          <p:cNvPr id="157" name="Cube 38">
            <a:extLst>
              <a:ext uri="{FF2B5EF4-FFF2-40B4-BE49-F238E27FC236}">
                <a16:creationId xmlns:a16="http://schemas.microsoft.com/office/drawing/2014/main" id="{C5DC289E-C213-4F1F-A16E-267DD7AC4388}"/>
              </a:ext>
            </a:extLst>
          </p:cNvPr>
          <p:cNvSpPr/>
          <p:nvPr/>
        </p:nvSpPr>
        <p:spPr>
          <a:xfrm>
            <a:off x="3836252" y="4275943"/>
            <a:ext cx="814413" cy="2007154"/>
          </a:xfrm>
          <a:prstGeom prst="cube">
            <a:avLst>
              <a:gd name="adj" fmla="val 6315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/>
          </a:p>
        </p:txBody>
      </p:sp>
      <p:sp>
        <p:nvSpPr>
          <p:cNvPr id="159" name="Cube 38">
            <a:extLst>
              <a:ext uri="{FF2B5EF4-FFF2-40B4-BE49-F238E27FC236}">
                <a16:creationId xmlns:a16="http://schemas.microsoft.com/office/drawing/2014/main" id="{5466BD13-C941-45EB-9464-9B3435F8FB79}"/>
              </a:ext>
            </a:extLst>
          </p:cNvPr>
          <p:cNvSpPr/>
          <p:nvPr/>
        </p:nvSpPr>
        <p:spPr>
          <a:xfrm>
            <a:off x="4570792" y="4428983"/>
            <a:ext cx="821148" cy="1719406"/>
          </a:xfrm>
          <a:prstGeom prst="cube">
            <a:avLst>
              <a:gd name="adj" fmla="val 5097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 dirty="0"/>
          </a:p>
        </p:txBody>
      </p:sp>
      <p:sp>
        <p:nvSpPr>
          <p:cNvPr id="161" name="Cube 38">
            <a:extLst>
              <a:ext uri="{FF2B5EF4-FFF2-40B4-BE49-F238E27FC236}">
                <a16:creationId xmlns:a16="http://schemas.microsoft.com/office/drawing/2014/main" id="{34D73272-66A0-455A-A5DF-1E040D0A4723}"/>
              </a:ext>
            </a:extLst>
          </p:cNvPr>
          <p:cNvSpPr/>
          <p:nvPr/>
        </p:nvSpPr>
        <p:spPr>
          <a:xfrm>
            <a:off x="5423758" y="4656698"/>
            <a:ext cx="1132840" cy="1332564"/>
          </a:xfrm>
          <a:prstGeom prst="cube">
            <a:avLst>
              <a:gd name="adj" fmla="val 295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/>
          </a:p>
        </p:txBody>
      </p:sp>
      <p:sp>
        <p:nvSpPr>
          <p:cNvPr id="163" name="Cube 40">
            <a:extLst>
              <a:ext uri="{FF2B5EF4-FFF2-40B4-BE49-F238E27FC236}">
                <a16:creationId xmlns:a16="http://schemas.microsoft.com/office/drawing/2014/main" id="{8C1BE46B-7A90-418A-93A9-373F7BC6EA24}"/>
              </a:ext>
            </a:extLst>
          </p:cNvPr>
          <p:cNvSpPr/>
          <p:nvPr/>
        </p:nvSpPr>
        <p:spPr>
          <a:xfrm>
            <a:off x="6696644" y="4767924"/>
            <a:ext cx="918445" cy="1023192"/>
          </a:xfrm>
          <a:prstGeom prst="cube">
            <a:avLst>
              <a:gd name="adj" fmla="val 24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/>
          </a:p>
        </p:txBody>
      </p:sp>
      <p:sp>
        <p:nvSpPr>
          <p:cNvPr id="165" name="Cube 39">
            <a:extLst>
              <a:ext uri="{FF2B5EF4-FFF2-40B4-BE49-F238E27FC236}">
                <a16:creationId xmlns:a16="http://schemas.microsoft.com/office/drawing/2014/main" id="{E6CEE4B6-9081-4574-8ACD-D8AB25A6782D}"/>
              </a:ext>
            </a:extLst>
          </p:cNvPr>
          <p:cNvSpPr/>
          <p:nvPr/>
        </p:nvSpPr>
        <p:spPr>
          <a:xfrm>
            <a:off x="7841754" y="4969266"/>
            <a:ext cx="773150" cy="620507"/>
          </a:xfrm>
          <a:prstGeom prst="cube">
            <a:avLst>
              <a:gd name="adj" fmla="val 2305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/>
          </a:p>
        </p:txBody>
      </p:sp>
      <p:sp>
        <p:nvSpPr>
          <p:cNvPr id="167" name="Cube 41">
            <a:extLst>
              <a:ext uri="{FF2B5EF4-FFF2-40B4-BE49-F238E27FC236}">
                <a16:creationId xmlns:a16="http://schemas.microsoft.com/office/drawing/2014/main" id="{C364CE69-56AE-4A95-80FD-4414F27ADDC5}"/>
              </a:ext>
            </a:extLst>
          </p:cNvPr>
          <p:cNvSpPr/>
          <p:nvPr/>
        </p:nvSpPr>
        <p:spPr>
          <a:xfrm>
            <a:off x="8950691" y="5112320"/>
            <a:ext cx="719639" cy="390526"/>
          </a:xfrm>
          <a:prstGeom prst="cube">
            <a:avLst>
              <a:gd name="adj" fmla="val 2305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/>
          </a:p>
        </p:txBody>
      </p:sp>
      <p:sp>
        <p:nvSpPr>
          <p:cNvPr id="169" name="Arrow: Right 59">
            <a:extLst>
              <a:ext uri="{FF2B5EF4-FFF2-40B4-BE49-F238E27FC236}">
                <a16:creationId xmlns:a16="http://schemas.microsoft.com/office/drawing/2014/main" id="{77D2E07F-47F8-451A-B750-433561B583BA}"/>
              </a:ext>
            </a:extLst>
          </p:cNvPr>
          <p:cNvSpPr/>
          <p:nvPr/>
        </p:nvSpPr>
        <p:spPr>
          <a:xfrm>
            <a:off x="3301075" y="5442029"/>
            <a:ext cx="184200" cy="655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/>
          </a:p>
        </p:txBody>
      </p:sp>
      <p:sp>
        <p:nvSpPr>
          <p:cNvPr id="173" name="Arrow: Right 59">
            <a:extLst>
              <a:ext uri="{FF2B5EF4-FFF2-40B4-BE49-F238E27FC236}">
                <a16:creationId xmlns:a16="http://schemas.microsoft.com/office/drawing/2014/main" id="{FD1F442D-6633-4270-B3AE-9984404C2B1E}"/>
              </a:ext>
            </a:extLst>
          </p:cNvPr>
          <p:cNvSpPr/>
          <p:nvPr/>
        </p:nvSpPr>
        <p:spPr>
          <a:xfrm>
            <a:off x="5146467" y="5376306"/>
            <a:ext cx="249283" cy="6572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/>
          </a:p>
        </p:txBody>
      </p:sp>
      <p:sp>
        <p:nvSpPr>
          <p:cNvPr id="175" name="Arrow: Right 59">
            <a:extLst>
              <a:ext uri="{FF2B5EF4-FFF2-40B4-BE49-F238E27FC236}">
                <a16:creationId xmlns:a16="http://schemas.microsoft.com/office/drawing/2014/main" id="{0E8F40FF-D9F1-4509-8BF8-ADDFCB2C1363}"/>
              </a:ext>
            </a:extLst>
          </p:cNvPr>
          <p:cNvSpPr/>
          <p:nvPr/>
        </p:nvSpPr>
        <p:spPr>
          <a:xfrm>
            <a:off x="6420647" y="5364356"/>
            <a:ext cx="249283" cy="6572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/>
          </a:p>
        </p:txBody>
      </p:sp>
      <p:sp>
        <p:nvSpPr>
          <p:cNvPr id="177" name="Arrow: Right 59">
            <a:extLst>
              <a:ext uri="{FF2B5EF4-FFF2-40B4-BE49-F238E27FC236}">
                <a16:creationId xmlns:a16="http://schemas.microsoft.com/office/drawing/2014/main" id="{C9278948-D33C-44CC-9F51-825FBB12BCF3}"/>
              </a:ext>
            </a:extLst>
          </p:cNvPr>
          <p:cNvSpPr/>
          <p:nvPr/>
        </p:nvSpPr>
        <p:spPr>
          <a:xfrm>
            <a:off x="7529942" y="5304988"/>
            <a:ext cx="249283" cy="6572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/>
          </a:p>
        </p:txBody>
      </p:sp>
      <p:sp>
        <p:nvSpPr>
          <p:cNvPr id="179" name="Arrow: Right 59">
            <a:extLst>
              <a:ext uri="{FF2B5EF4-FFF2-40B4-BE49-F238E27FC236}">
                <a16:creationId xmlns:a16="http://schemas.microsoft.com/office/drawing/2014/main" id="{3BC83CD7-D426-4A18-B585-93405D655D85}"/>
              </a:ext>
            </a:extLst>
          </p:cNvPr>
          <p:cNvSpPr/>
          <p:nvPr/>
        </p:nvSpPr>
        <p:spPr>
          <a:xfrm>
            <a:off x="8565049" y="5307583"/>
            <a:ext cx="249283" cy="6572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/>
          </a:p>
        </p:txBody>
      </p:sp>
      <p:sp>
        <p:nvSpPr>
          <p:cNvPr id="181" name="Arrow: Right 61">
            <a:extLst>
              <a:ext uri="{FF2B5EF4-FFF2-40B4-BE49-F238E27FC236}">
                <a16:creationId xmlns:a16="http://schemas.microsoft.com/office/drawing/2014/main" id="{A20B9E9E-BDA2-4B8E-90EA-CBE75FFD6D6E}"/>
              </a:ext>
            </a:extLst>
          </p:cNvPr>
          <p:cNvSpPr/>
          <p:nvPr/>
        </p:nvSpPr>
        <p:spPr>
          <a:xfrm>
            <a:off x="9692525" y="5297178"/>
            <a:ext cx="303895" cy="849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/>
          </a:p>
        </p:txBody>
      </p:sp>
      <p:sp>
        <p:nvSpPr>
          <p:cNvPr id="183" name="Arrow: Right 59">
            <a:extLst>
              <a:ext uri="{FF2B5EF4-FFF2-40B4-BE49-F238E27FC236}">
                <a16:creationId xmlns:a16="http://schemas.microsoft.com/office/drawing/2014/main" id="{FD3AA231-B276-4677-A8AC-B4398F79F9B5}"/>
              </a:ext>
            </a:extLst>
          </p:cNvPr>
          <p:cNvSpPr/>
          <p:nvPr/>
        </p:nvSpPr>
        <p:spPr>
          <a:xfrm>
            <a:off x="4274541" y="5445427"/>
            <a:ext cx="231008" cy="587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/>
          </a:p>
        </p:txBody>
      </p:sp>
      <p:sp>
        <p:nvSpPr>
          <p:cNvPr id="185" name="TextBox 34">
            <a:extLst>
              <a:ext uri="{FF2B5EF4-FFF2-40B4-BE49-F238E27FC236}">
                <a16:creationId xmlns:a16="http://schemas.microsoft.com/office/drawing/2014/main" id="{BCD4AEC0-8014-4E73-B024-90DFF0821E4F}"/>
              </a:ext>
            </a:extLst>
          </p:cNvPr>
          <p:cNvSpPr txBox="1"/>
          <p:nvPr/>
        </p:nvSpPr>
        <p:spPr>
          <a:xfrm>
            <a:off x="5297368" y="4271487"/>
            <a:ext cx="728663" cy="4195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</a:p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</p:txBody>
      </p:sp>
      <p:sp>
        <p:nvSpPr>
          <p:cNvPr id="187" name="TextBox 34">
            <a:extLst>
              <a:ext uri="{FF2B5EF4-FFF2-40B4-BE49-F238E27FC236}">
                <a16:creationId xmlns:a16="http://schemas.microsoft.com/office/drawing/2014/main" id="{95BA3A54-EEBA-469E-940E-AE48BEE6CAFB}"/>
              </a:ext>
            </a:extLst>
          </p:cNvPr>
          <p:cNvSpPr txBox="1"/>
          <p:nvPr/>
        </p:nvSpPr>
        <p:spPr>
          <a:xfrm>
            <a:off x="4542445" y="4014916"/>
            <a:ext cx="728663" cy="4195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</a:p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</p:txBody>
      </p:sp>
      <p:sp>
        <p:nvSpPr>
          <p:cNvPr id="189" name="TextBox 34">
            <a:extLst>
              <a:ext uri="{FF2B5EF4-FFF2-40B4-BE49-F238E27FC236}">
                <a16:creationId xmlns:a16="http://schemas.microsoft.com/office/drawing/2014/main" id="{2B030094-D0E0-4FEA-B513-5BFE1E749940}"/>
              </a:ext>
            </a:extLst>
          </p:cNvPr>
          <p:cNvSpPr txBox="1"/>
          <p:nvPr/>
        </p:nvSpPr>
        <p:spPr>
          <a:xfrm>
            <a:off x="6485144" y="4376397"/>
            <a:ext cx="728663" cy="4195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</a:p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</p:txBody>
      </p:sp>
      <p:sp>
        <p:nvSpPr>
          <p:cNvPr id="191" name="TextBox 34">
            <a:extLst>
              <a:ext uri="{FF2B5EF4-FFF2-40B4-BE49-F238E27FC236}">
                <a16:creationId xmlns:a16="http://schemas.microsoft.com/office/drawing/2014/main" id="{A1B0761A-F104-4D6D-B45B-7C98ECF429A0}"/>
              </a:ext>
            </a:extLst>
          </p:cNvPr>
          <p:cNvSpPr txBox="1"/>
          <p:nvPr/>
        </p:nvSpPr>
        <p:spPr>
          <a:xfrm>
            <a:off x="8537361" y="4692541"/>
            <a:ext cx="728663" cy="4195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</a:p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</p:txBody>
      </p:sp>
      <p:sp>
        <p:nvSpPr>
          <p:cNvPr id="193" name="TextBox 34">
            <a:extLst>
              <a:ext uri="{FF2B5EF4-FFF2-40B4-BE49-F238E27FC236}">
                <a16:creationId xmlns:a16="http://schemas.microsoft.com/office/drawing/2014/main" id="{913D3887-0FE3-41FE-80E5-14D1F58BAA43}"/>
              </a:ext>
            </a:extLst>
          </p:cNvPr>
          <p:cNvSpPr txBox="1"/>
          <p:nvPr/>
        </p:nvSpPr>
        <p:spPr>
          <a:xfrm>
            <a:off x="7582033" y="4586174"/>
            <a:ext cx="728663" cy="4195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</a:p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</p:txBody>
      </p:sp>
      <p:sp>
        <p:nvSpPr>
          <p:cNvPr id="195" name="Arrow: Right 58">
            <a:extLst>
              <a:ext uri="{FF2B5EF4-FFF2-40B4-BE49-F238E27FC236}">
                <a16:creationId xmlns:a16="http://schemas.microsoft.com/office/drawing/2014/main" id="{A57C2316-E38C-48BD-A42C-47A2FC583133}"/>
              </a:ext>
            </a:extLst>
          </p:cNvPr>
          <p:cNvSpPr/>
          <p:nvPr/>
        </p:nvSpPr>
        <p:spPr>
          <a:xfrm rot="10800000">
            <a:off x="2977579" y="3606599"/>
            <a:ext cx="6560048" cy="352175"/>
          </a:xfrm>
          <a:prstGeom prst="rightArrow">
            <a:avLst>
              <a:gd name="adj1" fmla="val 36477"/>
              <a:gd name="adj2" fmla="val 5940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/>
          </a:p>
        </p:txBody>
      </p:sp>
      <p:sp>
        <p:nvSpPr>
          <p:cNvPr id="201" name="TextBox 5">
            <a:extLst>
              <a:ext uri="{FF2B5EF4-FFF2-40B4-BE49-F238E27FC236}">
                <a16:creationId xmlns:a16="http://schemas.microsoft.com/office/drawing/2014/main" id="{62230AFB-1F19-4A12-8641-8BF23C7B1A0A}"/>
              </a:ext>
            </a:extLst>
          </p:cNvPr>
          <p:cNvSpPr txBox="1"/>
          <p:nvPr/>
        </p:nvSpPr>
        <p:spPr>
          <a:xfrm>
            <a:off x="7706134" y="5634050"/>
            <a:ext cx="895348" cy="20579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512x8x8</a:t>
            </a:r>
          </a:p>
        </p:txBody>
      </p:sp>
      <p:sp>
        <p:nvSpPr>
          <p:cNvPr id="203" name="TextBox 6">
            <a:extLst>
              <a:ext uri="{FF2B5EF4-FFF2-40B4-BE49-F238E27FC236}">
                <a16:creationId xmlns:a16="http://schemas.microsoft.com/office/drawing/2014/main" id="{C49E8087-9261-4289-850A-87137E2E3A04}"/>
              </a:ext>
            </a:extLst>
          </p:cNvPr>
          <p:cNvSpPr txBox="1"/>
          <p:nvPr/>
        </p:nvSpPr>
        <p:spPr>
          <a:xfrm>
            <a:off x="6602874" y="5808934"/>
            <a:ext cx="895348" cy="2468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512x16x16</a:t>
            </a:r>
          </a:p>
        </p:txBody>
      </p:sp>
      <p:sp>
        <p:nvSpPr>
          <p:cNvPr id="205" name="TextBox 7">
            <a:extLst>
              <a:ext uri="{FF2B5EF4-FFF2-40B4-BE49-F238E27FC236}">
                <a16:creationId xmlns:a16="http://schemas.microsoft.com/office/drawing/2014/main" id="{7AD0BB05-A261-4813-9C55-70C76C222BC0}"/>
              </a:ext>
            </a:extLst>
          </p:cNvPr>
          <p:cNvSpPr txBox="1"/>
          <p:nvPr/>
        </p:nvSpPr>
        <p:spPr>
          <a:xfrm>
            <a:off x="4357301" y="6054317"/>
            <a:ext cx="867032" cy="46672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256x64x64</a:t>
            </a:r>
          </a:p>
        </p:txBody>
      </p:sp>
      <p:sp>
        <p:nvSpPr>
          <p:cNvPr id="209" name="TextBox 7">
            <a:extLst>
              <a:ext uri="{FF2B5EF4-FFF2-40B4-BE49-F238E27FC236}">
                <a16:creationId xmlns:a16="http://schemas.microsoft.com/office/drawing/2014/main" id="{3579B20C-622A-4416-AF53-D840F601786B}"/>
              </a:ext>
            </a:extLst>
          </p:cNvPr>
          <p:cNvSpPr txBox="1"/>
          <p:nvPr/>
        </p:nvSpPr>
        <p:spPr>
          <a:xfrm>
            <a:off x="3410786" y="6224892"/>
            <a:ext cx="971064" cy="31724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128x128x128</a:t>
            </a:r>
          </a:p>
        </p:txBody>
      </p:sp>
      <p:sp>
        <p:nvSpPr>
          <p:cNvPr id="211" name="TextBox 7">
            <a:extLst>
              <a:ext uri="{FF2B5EF4-FFF2-40B4-BE49-F238E27FC236}">
                <a16:creationId xmlns:a16="http://schemas.microsoft.com/office/drawing/2014/main" id="{3A816614-B4DE-4E6C-8408-D871A1B97D98}"/>
              </a:ext>
            </a:extLst>
          </p:cNvPr>
          <p:cNvSpPr txBox="1"/>
          <p:nvPr/>
        </p:nvSpPr>
        <p:spPr>
          <a:xfrm>
            <a:off x="5414850" y="5862792"/>
            <a:ext cx="842868" cy="46672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512x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32x32</a:t>
            </a:r>
            <a:endParaRPr lang="en-A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TextBox 7">
            <a:extLst>
              <a:ext uri="{FF2B5EF4-FFF2-40B4-BE49-F238E27FC236}">
                <a16:creationId xmlns:a16="http://schemas.microsoft.com/office/drawing/2014/main" id="{54BE66BD-40A5-4BC0-B6C5-278EF9EAB812}"/>
              </a:ext>
            </a:extLst>
          </p:cNvPr>
          <p:cNvSpPr txBox="1"/>
          <p:nvPr/>
        </p:nvSpPr>
        <p:spPr>
          <a:xfrm>
            <a:off x="2439478" y="6290665"/>
            <a:ext cx="971064" cy="31724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64x</a:t>
            </a:r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256x256</a:t>
            </a:r>
          </a:p>
        </p:txBody>
      </p:sp>
      <p:sp>
        <p:nvSpPr>
          <p:cNvPr id="215" name="TextBox 4">
            <a:extLst>
              <a:ext uri="{FF2B5EF4-FFF2-40B4-BE49-F238E27FC236}">
                <a16:creationId xmlns:a16="http://schemas.microsoft.com/office/drawing/2014/main" id="{01AAF292-3BE6-4BDD-9752-A719B45E7298}"/>
              </a:ext>
            </a:extLst>
          </p:cNvPr>
          <p:cNvSpPr txBox="1"/>
          <p:nvPr/>
        </p:nvSpPr>
        <p:spPr>
          <a:xfrm>
            <a:off x="8711812" y="5370711"/>
            <a:ext cx="895348" cy="46672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513x4x4</a:t>
            </a:r>
          </a:p>
        </p:txBody>
      </p:sp>
      <p:sp>
        <p:nvSpPr>
          <p:cNvPr id="219" name="TextBox 34">
            <a:extLst>
              <a:ext uri="{FF2B5EF4-FFF2-40B4-BE49-F238E27FC236}">
                <a16:creationId xmlns:a16="http://schemas.microsoft.com/office/drawing/2014/main" id="{26A56834-3D58-4908-8882-2C94FB14C8AE}"/>
              </a:ext>
            </a:extLst>
          </p:cNvPr>
          <p:cNvSpPr txBox="1"/>
          <p:nvPr/>
        </p:nvSpPr>
        <p:spPr>
          <a:xfrm>
            <a:off x="2762339" y="173359"/>
            <a:ext cx="2535029" cy="28300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Progressively growing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0F26485-7CBB-4450-95B7-98292EE31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337" y="1467857"/>
            <a:ext cx="1125972" cy="108844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FAD4AB8-1462-4359-ABFE-83243435B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61" y="5576214"/>
            <a:ext cx="693371" cy="67025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62F2611-E2D8-4997-8169-84280D480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426" y="4509580"/>
            <a:ext cx="777071" cy="77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47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60</Words>
  <PresentationFormat>ワイド画面</PresentationFormat>
  <Paragraphs>51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2020-10-14T07:25:03Z</dcterms:created>
  <dcterms:modified xsi:type="dcterms:W3CDTF">2020-10-22T07:44:23Z</dcterms:modified>
</cp:coreProperties>
</file>