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10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10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re de l’ordre du jour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10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11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2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Vue extérieure en contre-plongée de la façade d’un bâtiment moderne couverte de disques d’aluminium sous un ciel bleu et clair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Vue en contre-plongée d’un bâtiment moderne en courbes sous un ciel nuageux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Vue depuis l’intérieur d’un bâtiment moderne blanc doté de panneaux en verre, regardant vers le ciel, clair et partiellement nuageux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ue en contre-plongée de la Azadi Tower à Téhéran, en Iran, avec un ciel bleu et clair en arrière-plan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ue depuis l’intérieur d’une structure en pierre, regardant vers l’extérieur, vers des escaliers et un ciel clair et bleu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n bâtiment blanc moderne doté de panneaux de verre avec un ciel bleu et clair en arrière-plan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Petite section d’un pont moderne à Qingdao, Shandong, en Chine, en dessous d’un ciel partiellement nuageux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pe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72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g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2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9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16/04/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16/04/2024</a:t>
            </a:r>
          </a:p>
        </p:txBody>
      </p:sp>
      <p:sp>
        <p:nvSpPr>
          <p:cNvPr id="172" name="Jacobhash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Jacobhashi</a:t>
            </a:r>
          </a:p>
        </p:txBody>
      </p:sp>
      <p:sp>
        <p:nvSpPr>
          <p:cNvPr id="173" name="Projet de Génie Logici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 de Génie Logiciel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rganis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ack-End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Back-End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ont-End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Front-End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ull-Stack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Full-Stack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émonstr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