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D1930F-C2E2-495F-ACAB-47D4FB4526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8775ED5-E3C4-4BEA-9D54-99CBA25C6E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5B7C1A-47E7-4A16-8DDD-74896A2AD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C81F6-B629-4506-ACAB-7D4D31410EB8}" type="datetimeFigureOut">
              <a:rPr lang="ko-KR" altLang="en-US" smtClean="0"/>
              <a:t>2020-11-29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762644-916F-4939-90EC-27EDE56E3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2D356F-C650-485E-B887-E15B9A3C1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D6985-4CCC-481F-9795-40EBD5B43E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0694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25421D-441B-4F73-A452-5C11169F7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05A51C3-E7A7-4AF4-BD7F-DEA692197F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5886ED-564E-4095-978B-6599A8182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C81F6-B629-4506-ACAB-7D4D31410EB8}" type="datetimeFigureOut">
              <a:rPr lang="ko-KR" altLang="en-US" smtClean="0"/>
              <a:t>2020-11-29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32950C-CA02-4E5D-A081-23BD125BB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257FF1-9E19-4295-9FF5-42D62424C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D6985-4CCC-481F-9795-40EBD5B43E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1312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25C0BDC-F92C-4C9B-92A3-0CE921EBF6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F5D0F0B-A876-4629-AAB0-48A50EA113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0D588C-76D4-4194-9D6A-8E2101964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C81F6-B629-4506-ACAB-7D4D31410EB8}" type="datetimeFigureOut">
              <a:rPr lang="ko-KR" altLang="en-US" smtClean="0"/>
              <a:t>2020-11-29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E54289-DCD2-41AD-ADCA-A24154CF3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CEBF89-0D85-41BE-9FA3-2590E2734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D6985-4CCC-481F-9795-40EBD5B43E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4031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2422C7-130A-450D-80BB-652541A88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2E8F56-CA30-4BF0-AE75-A4A5B8A5B7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585069-33BA-4DCD-9691-E28DCB0E6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C81F6-B629-4506-ACAB-7D4D31410EB8}" type="datetimeFigureOut">
              <a:rPr lang="ko-KR" altLang="en-US" smtClean="0"/>
              <a:t>2020-11-29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B66705-DF60-445E-8572-E3981B044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A47438-0399-4CD3-B863-5016760CE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D6985-4CCC-481F-9795-40EBD5B43E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7278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6A06B9-32DB-40BB-B5E1-59B1D733F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3FEAD2E-567D-429E-B317-EE3956DE25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395FED-33AC-4F90-8869-BD19F3BA6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C81F6-B629-4506-ACAB-7D4D31410EB8}" type="datetimeFigureOut">
              <a:rPr lang="ko-KR" altLang="en-US" smtClean="0"/>
              <a:t>2020-11-29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D9133F-EE50-4917-A9CD-B5E318843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C42093-9398-4266-BE60-2F5D3E6A6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D6985-4CCC-481F-9795-40EBD5B43E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0399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AF76FA-7FC3-4CB2-8F55-9415C27E2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CC29E6-2180-4B33-AE91-5D2BD35A4A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26C690B-65FC-43CE-A289-9AB8F5E324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E9CE58A-B473-4941-AC3D-88F20D6A0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C81F6-B629-4506-ACAB-7D4D31410EB8}" type="datetimeFigureOut">
              <a:rPr lang="ko-KR" altLang="en-US" smtClean="0"/>
              <a:t>2020-11-29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3AD4E28-5923-4938-91E8-AFC90D703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711137B-EB91-4110-9EDC-7CB77F458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D6985-4CCC-481F-9795-40EBD5B43E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4972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0D10FE-0145-4BBB-B4F5-D04FD4ACF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24067FF-709A-4636-B896-E68528407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A84084A-EF7A-4808-9719-B31217C230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EA78F00-7461-46BD-94F3-6E6CD4846D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72BA2CC-E234-42C6-ABA0-E2C357CB18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FEC5641-5764-4D80-A241-DC6F27A82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C81F6-B629-4506-ACAB-7D4D31410EB8}" type="datetimeFigureOut">
              <a:rPr lang="ko-KR" altLang="en-US" smtClean="0"/>
              <a:t>2020-11-29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4836C34-0427-4222-A1F7-223555489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C9811E0-6828-4DBA-82EF-DC1BD3410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D6985-4CCC-481F-9795-40EBD5B43E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1968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5EDFD2-05C8-45C9-97F3-3AF512378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0BC0A08-9826-4C83-905E-9EB42BCA5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C81F6-B629-4506-ACAB-7D4D31410EB8}" type="datetimeFigureOut">
              <a:rPr lang="ko-KR" altLang="en-US" smtClean="0"/>
              <a:t>2020-11-29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8F53B11-AEC9-4C45-87D3-7C83E760A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3D249E4-3113-433F-BED1-1B9ACB41B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D6985-4CCC-481F-9795-40EBD5B43E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9657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CA1268A-F207-480D-987D-140A22173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C81F6-B629-4506-ACAB-7D4D31410EB8}" type="datetimeFigureOut">
              <a:rPr lang="ko-KR" altLang="en-US" smtClean="0"/>
              <a:t>2020-11-29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83EEDBC-6660-41E4-9C72-5E5C24345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62AC914-5058-42E0-80D1-8D38439AA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D6985-4CCC-481F-9795-40EBD5B43E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801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420626-AA8A-4DAC-9441-E8272894D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2C6312-63A6-42B4-AC89-389B014083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52B9CF3-4B3B-479E-97F7-4AA5F954B7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58F398F-988C-447E-BB5B-22EF160F9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C81F6-B629-4506-ACAB-7D4D31410EB8}" type="datetimeFigureOut">
              <a:rPr lang="ko-KR" altLang="en-US" smtClean="0"/>
              <a:t>2020-11-29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A591B07-4A09-4D63-86D7-F7DC46C81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5784F20-FB03-4C96-8629-034978931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D6985-4CCC-481F-9795-40EBD5B43E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6694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BBBE3B-90FF-4487-93D2-AFFE6F23E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6DD427B-9FA1-4A63-BE71-1D4712754D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94FF7AF-00BA-4D89-BA08-59C22D1DF0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04FA36F-18EC-451C-BB0E-9A5F21F50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C81F6-B629-4506-ACAB-7D4D31410EB8}" type="datetimeFigureOut">
              <a:rPr lang="ko-KR" altLang="en-US" smtClean="0"/>
              <a:t>2020-11-29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874F7DE-404B-40A8-9C06-84510C482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14435F5-9057-49E8-9DE4-3EDC7B998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D6985-4CCC-481F-9795-40EBD5B43E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5654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E08E720-3CD2-4F8D-9382-169D4166E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B6DAB6B-B294-41BE-9F24-EFAED6F34A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023CCF-D649-4BCC-BEEA-C8DDA5F548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9C81F6-B629-4506-ACAB-7D4D31410EB8}" type="datetimeFigureOut">
              <a:rPr lang="ko-KR" altLang="en-US" smtClean="0"/>
              <a:t>2020-11-29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2AFF3E-48C1-43E2-B06B-ED405CC322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01CD5B-A3B2-4C92-B7BE-1292F50440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6D6985-4CCC-481F-9795-40EBD5B43E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5531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5">
            <a:extLst>
              <a:ext uri="{FF2B5EF4-FFF2-40B4-BE49-F238E27FC236}">
                <a16:creationId xmlns:a16="http://schemas.microsoft.com/office/drawing/2014/main" id="{B70321C1-E215-44C9-AB06-61D53078FF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781" y="1171144"/>
            <a:ext cx="4176464" cy="3103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>
            <a:spAutoFit/>
          </a:bodyPr>
          <a:lstStyle/>
          <a:p>
            <a:pPr marL="342900" indent="-342900">
              <a:lnSpc>
                <a:spcPts val="1700"/>
              </a:lnSpc>
            </a:pPr>
            <a:r>
              <a: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메인 페이지</a:t>
            </a:r>
            <a:endParaRPr lang="en-US" altLang="ko-KR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EB41DBE-0273-41EE-A76D-B945433A531B}"/>
              </a:ext>
            </a:extLst>
          </p:cNvPr>
          <p:cNvCxnSpPr/>
          <p:nvPr/>
        </p:nvCxnSpPr>
        <p:spPr>
          <a:xfrm>
            <a:off x="226167" y="348324"/>
            <a:ext cx="446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AB80F83-3987-47EA-84FF-549BA7857F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155" y="222212"/>
            <a:ext cx="2736304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 dirty="0">
                <a:latin typeface="나눔고딕 ExtraBold" pitchFamily="50" charset="-127"/>
                <a:ea typeface="나눔고딕 ExtraBold" pitchFamily="50" charset="-127"/>
              </a:rPr>
              <a:t>2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037C200E-C732-4E4D-981F-97BB9D4C2DF0}"/>
              </a:ext>
            </a:extLst>
          </p:cNvPr>
          <p:cNvCxnSpPr/>
          <p:nvPr/>
        </p:nvCxnSpPr>
        <p:spPr>
          <a:xfrm>
            <a:off x="226167" y="1668762"/>
            <a:ext cx="446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25">
            <a:extLst>
              <a:ext uri="{FF2B5EF4-FFF2-40B4-BE49-F238E27FC236}">
                <a16:creationId xmlns:a16="http://schemas.microsoft.com/office/drawing/2014/main" id="{003A6C4F-18BC-4450-B544-FFCE2E6B21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2231" y="516634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8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‘</a:t>
            </a:r>
            <a:r>
              <a:rPr lang="ko-KR" altLang="en-US" sz="28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뻐끔뻐끔</a:t>
            </a:r>
            <a:r>
              <a:rPr lang="en-US" altLang="ko-KR" sz="28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’</a:t>
            </a:r>
            <a:r>
              <a:rPr lang="ko-KR" altLang="en-US" sz="28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의 개발</a:t>
            </a:r>
            <a:endParaRPr lang="en-US" altLang="ko-KR" sz="28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1FFB906-96B2-42E9-876B-163A8DDAC4C8}"/>
              </a:ext>
            </a:extLst>
          </p:cNvPr>
          <p:cNvSpPr txBox="1"/>
          <p:nvPr/>
        </p:nvSpPr>
        <p:spPr>
          <a:xfrm>
            <a:off x="1200143" y="2217970"/>
            <a:ext cx="349002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ko-KR" altLang="en-US" dirty="0"/>
              <a:t>배경음악 자동 재생</a:t>
            </a:r>
            <a:r>
              <a:rPr lang="en-US" altLang="ko-KR" dirty="0"/>
              <a:t>(embed)</a:t>
            </a:r>
          </a:p>
          <a:p>
            <a:pPr marL="342900" indent="-342900">
              <a:buFontTx/>
              <a:buAutoNum type="arabicPeriod"/>
            </a:pPr>
            <a:endParaRPr lang="en-US" altLang="ko-KR" dirty="0"/>
          </a:p>
          <a:p>
            <a:pPr marL="342900" indent="-342900">
              <a:buFontTx/>
              <a:buAutoNum type="arabicPeriod"/>
            </a:pPr>
            <a:r>
              <a:rPr lang="en-US" altLang="ko-KR" dirty="0"/>
              <a:t>DESCRIPTION </a:t>
            </a:r>
            <a:r>
              <a:rPr lang="ko-KR" altLang="en-US" dirty="0"/>
              <a:t>클릭 시 게임 설명 페이지로 이동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GAME RULE </a:t>
            </a:r>
            <a:r>
              <a:rPr lang="ko-KR" altLang="en-US" dirty="0"/>
              <a:t>클릭 시</a:t>
            </a:r>
            <a:r>
              <a:rPr lang="en-US" altLang="ko-KR" dirty="0"/>
              <a:t> </a:t>
            </a:r>
            <a:r>
              <a:rPr lang="ko-KR" altLang="en-US" dirty="0"/>
              <a:t>게임 룰 페이지로 이동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SOUND ON/SOUND OFF </a:t>
            </a:r>
            <a:r>
              <a:rPr lang="ko-KR" altLang="en-US" dirty="0"/>
              <a:t>클릭 시 자동재생 중인 배경음악이 꺼지거나 </a:t>
            </a:r>
            <a:r>
              <a:rPr lang="ko-KR" altLang="en-US" dirty="0" err="1"/>
              <a:t>켜짐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GAME START </a:t>
            </a:r>
            <a:r>
              <a:rPr lang="ko-KR" altLang="en-US" dirty="0"/>
              <a:t>클릭 시 게임 화면으로 이동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>
              <a:highlight>
                <a:srgbClr val="CAD4CF"/>
              </a:highlight>
            </a:endParaRPr>
          </a:p>
        </p:txBody>
      </p:sp>
      <p:pic>
        <p:nvPicPr>
          <p:cNvPr id="11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93F2797B-A5A9-44F3-ACB0-87A7F5C8C17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49" r="19772" b="5079"/>
          <a:stretch/>
        </p:blipFill>
        <p:spPr>
          <a:xfrm>
            <a:off x="5499137" y="618103"/>
            <a:ext cx="5528231" cy="4169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525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5">
            <a:extLst>
              <a:ext uri="{FF2B5EF4-FFF2-40B4-BE49-F238E27FC236}">
                <a16:creationId xmlns:a16="http://schemas.microsoft.com/office/drawing/2014/main" id="{B70321C1-E215-44C9-AB06-61D53078FF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781" y="1171144"/>
            <a:ext cx="4576948" cy="3103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>
            <a:spAutoFit/>
          </a:bodyPr>
          <a:lstStyle/>
          <a:p>
            <a:pPr marL="342900" indent="-342900">
              <a:lnSpc>
                <a:spcPts val="1700"/>
              </a:lnSpc>
            </a:pPr>
            <a:r>
              <a:rPr lang="en-US" altLang="ko-KR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DESCIPTION </a:t>
            </a:r>
            <a:r>
              <a: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페이지 </a:t>
            </a:r>
            <a:r>
              <a:rPr lang="en-US" altLang="ko-KR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+ GAME RULE </a:t>
            </a:r>
            <a:r>
              <a: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페이지</a:t>
            </a:r>
            <a:endParaRPr lang="en-US" altLang="ko-KR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EB41DBE-0273-41EE-A76D-B945433A531B}"/>
              </a:ext>
            </a:extLst>
          </p:cNvPr>
          <p:cNvCxnSpPr/>
          <p:nvPr/>
        </p:nvCxnSpPr>
        <p:spPr>
          <a:xfrm>
            <a:off x="226167" y="348324"/>
            <a:ext cx="446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AB80F83-3987-47EA-84FF-549BA7857F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155" y="222212"/>
            <a:ext cx="2736304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 dirty="0">
                <a:latin typeface="나눔고딕 ExtraBold" pitchFamily="50" charset="-127"/>
                <a:ea typeface="나눔고딕 ExtraBold" pitchFamily="50" charset="-127"/>
              </a:rPr>
              <a:t>2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037C200E-C732-4E4D-981F-97BB9D4C2DF0}"/>
              </a:ext>
            </a:extLst>
          </p:cNvPr>
          <p:cNvCxnSpPr/>
          <p:nvPr/>
        </p:nvCxnSpPr>
        <p:spPr>
          <a:xfrm>
            <a:off x="226167" y="1668762"/>
            <a:ext cx="446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25">
            <a:extLst>
              <a:ext uri="{FF2B5EF4-FFF2-40B4-BE49-F238E27FC236}">
                <a16:creationId xmlns:a16="http://schemas.microsoft.com/office/drawing/2014/main" id="{003A6C4F-18BC-4450-B544-FFCE2E6B21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2231" y="516634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8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‘</a:t>
            </a:r>
            <a:r>
              <a:rPr lang="ko-KR" altLang="en-US" sz="28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뻐끔뻐끔</a:t>
            </a:r>
            <a:r>
              <a:rPr lang="en-US" altLang="ko-KR" sz="28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’</a:t>
            </a:r>
            <a:r>
              <a:rPr lang="ko-KR" altLang="en-US" sz="28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의 개발</a:t>
            </a:r>
            <a:endParaRPr lang="en-US" altLang="ko-KR" sz="28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1FFB906-96B2-42E9-876B-163A8DDAC4C8}"/>
              </a:ext>
            </a:extLst>
          </p:cNvPr>
          <p:cNvSpPr txBox="1"/>
          <p:nvPr/>
        </p:nvSpPr>
        <p:spPr>
          <a:xfrm>
            <a:off x="6096000" y="1171144"/>
            <a:ext cx="349002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en-US" altLang="ko-KR" dirty="0"/>
              <a:t>‘</a:t>
            </a:r>
            <a:r>
              <a:rPr lang="ko-KR" altLang="en-US" dirty="0"/>
              <a:t>뻐끔뻐끔</a:t>
            </a:r>
            <a:r>
              <a:rPr lang="en-US" altLang="ko-KR" dirty="0"/>
              <a:t>’ </a:t>
            </a:r>
            <a:r>
              <a:rPr lang="ko-KR" altLang="en-US" dirty="0"/>
              <a:t>게임의 전반적인 설명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게임하러 가기 버튼을 누르면 게임화면으로 이동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>
              <a:highlight>
                <a:srgbClr val="CAD4CF"/>
              </a:highlight>
            </a:endParaRP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54B5C72F-B824-4E79-882C-A4E6A6B2E9F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157" r="44853" b="5079"/>
          <a:stretch/>
        </p:blipFill>
        <p:spPr>
          <a:xfrm>
            <a:off x="584756" y="1856040"/>
            <a:ext cx="3588903" cy="3029723"/>
          </a:xfrm>
          <a:prstGeom prst="rect">
            <a:avLst/>
          </a:prstGeom>
        </p:spPr>
      </p:pic>
      <p:pic>
        <p:nvPicPr>
          <p:cNvPr id="12" name="그림 11" descr="텍스트이(가) 표시된 사진&#10;&#10;자동 생성된 설명">
            <a:extLst>
              <a:ext uri="{FF2B5EF4-FFF2-40B4-BE49-F238E27FC236}">
                <a16:creationId xmlns:a16="http://schemas.microsoft.com/office/drawing/2014/main" id="{B28D30A8-17EC-4B39-A9EC-02F90FEB003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078" r="50000" b="5079"/>
          <a:stretch/>
        </p:blipFill>
        <p:spPr>
          <a:xfrm>
            <a:off x="4022133" y="3441088"/>
            <a:ext cx="3490024" cy="309557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B0A9E09-5373-4677-839D-B6A8B3769C98}"/>
              </a:ext>
            </a:extLst>
          </p:cNvPr>
          <p:cNvSpPr txBox="1"/>
          <p:nvPr/>
        </p:nvSpPr>
        <p:spPr>
          <a:xfrm>
            <a:off x="8117220" y="3134414"/>
            <a:ext cx="349002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en-US" altLang="ko-KR" dirty="0"/>
              <a:t>‘</a:t>
            </a:r>
            <a:r>
              <a:rPr lang="ko-KR" altLang="en-US" dirty="0"/>
              <a:t>뻐끔뻐끔</a:t>
            </a:r>
            <a:r>
              <a:rPr lang="en-US" altLang="ko-KR" dirty="0"/>
              <a:t>’ </a:t>
            </a:r>
            <a:r>
              <a:rPr lang="ko-KR" altLang="en-US" dirty="0"/>
              <a:t>게임 진행을 할 때 필요한 규칙을 설명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게임하러 가기 버튼을 누르면 게임화면으로 이동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>
              <a:highlight>
                <a:srgbClr val="CAD4C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7364658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88</Words>
  <Application>Microsoft Office PowerPoint</Application>
  <PresentationFormat>와이드스크린</PresentationFormat>
  <Paragraphs>24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8" baseType="lpstr">
      <vt:lpstr>a옛날목욕탕B</vt:lpstr>
      <vt:lpstr>맑은 고딕</vt:lpstr>
      <vt:lpstr>조선일보명조</vt:lpstr>
      <vt:lpstr>Arial</vt:lpstr>
      <vt:lpstr>나눔고딕 ExtraBold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류 채현</dc:creator>
  <cp:lastModifiedBy>류 채현</cp:lastModifiedBy>
  <cp:revision>2</cp:revision>
  <dcterms:created xsi:type="dcterms:W3CDTF">2020-11-29T05:46:38Z</dcterms:created>
  <dcterms:modified xsi:type="dcterms:W3CDTF">2020-11-29T05:56:00Z</dcterms:modified>
</cp:coreProperties>
</file>