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71" r:id="rId3"/>
    <p:sldId id="382" r:id="rId4"/>
    <p:sldId id="409" r:id="rId5"/>
    <p:sldId id="410"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4"/>
    <p:restoredTop sz="78049" autoAdjust="0"/>
  </p:normalViewPr>
  <p:slideViewPr>
    <p:cSldViewPr snapToGrid="0">
      <p:cViewPr varScale="1">
        <p:scale>
          <a:sx n="119" d="100"/>
          <a:sy n="119" d="100"/>
        </p:scale>
        <p:origin x="99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語言：檢索區塊鏈</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區塊內容、交易內容</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14547</TotalTime>
  <Words>3100</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前言</vt:lpstr>
      <vt:lpstr>前言</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433</cp:revision>
  <dcterms:modified xsi:type="dcterms:W3CDTF">2020-11-16T04:25:19Z</dcterms:modified>
</cp:coreProperties>
</file>