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94"/>
    <p:restoredTop sz="78049" autoAdjust="0"/>
  </p:normalViewPr>
  <p:slideViewPr>
    <p:cSldViewPr snapToGrid="0">
      <p:cViewPr varScale="1">
        <p:scale>
          <a:sx n="119" d="100"/>
          <a:sy n="119" d="100"/>
        </p:scale>
        <p:origin x="99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語言：檢索區塊鏈</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中的區塊內容、交易內容</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檢索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貨幣（</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透過該智能合約才能進行交易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14548</TotalTime>
  <Words>3100</Words>
  <Application>Microsoft Office PowerPoint</Application>
  <PresentationFormat>如螢幕大小 (16:9)</PresentationFormat>
  <Paragraphs>593</Paragraphs>
  <Slides>43</Slides>
  <Notes>41</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435</cp:revision>
  <dcterms:modified xsi:type="dcterms:W3CDTF">2020-11-16T04:28:44Z</dcterms:modified>
</cp:coreProperties>
</file>