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7961" autoAdjust="0"/>
  </p:normalViewPr>
  <p:slideViewPr>
    <p:cSldViewPr snapToGrid="0">
      <p:cViewPr varScale="1">
        <p:scale>
          <a:sx n="124" d="100"/>
          <a:sy n="124" d="100"/>
        </p:scale>
        <p:origin x="176"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但缺點是不包含智能合約內部數據查詢，該技術主要是用於儲存鏈上資料之用</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擷取我們想要的資料</a:t>
            </a:r>
            <a:r>
              <a:rPr lang="en-US" altLang="zh-TW" dirty="0"/>
              <a:t>(</a:t>
            </a:r>
            <a:r>
              <a:rPr lang="zh-TW" altLang="en-US" dirty="0"/>
              <a:t>針對單一貨幣，取得我們想要的資料</a:t>
            </a:r>
            <a:r>
              <a:rPr lang="en-US" altLang="zh-TW" dirty="0"/>
              <a:t>)</a:t>
            </a:r>
            <a:r>
              <a:rPr lang="zh-TW" altLang="en-US" dirty="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r>
              <a:rPr lang="zh-TW" altLang="en-US" sz="1100" b="0" i="0" u="none" strike="noStrike" cap="none" dirty="0">
                <a:solidFill>
                  <a:srgbClr val="000000"/>
                </a:solidFill>
                <a:effectLst/>
                <a:latin typeface="Arial"/>
                <a:ea typeface="Arial"/>
                <a:cs typeface="Arial"/>
                <a:sym typeface="Arial"/>
              </a:rPr>
              <a:t>智能合約是區塊鏈中一種制訂合約時所使用的特殊協議，智能合約中內含了程式碼函式，可用於做決策、儲存資料等。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endParaRPr lang="en-US" altLang="zh-TW" sz="1100" b="0" i="0" u="none" strike="noStrike" cap="none" dirty="0">
              <a:solidFill>
                <a:srgbClr val="000000"/>
              </a:solidFill>
              <a:effectLst/>
              <a:latin typeface="Arial"/>
              <a:ea typeface="Arial"/>
              <a:cs typeface="Arial"/>
              <a:sym typeface="Arial"/>
            </a:endParaRPr>
          </a:p>
          <a:p>
            <a:pPr fontAlgn="base"/>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a:solidFill>
                  <a:srgbClr val="000000"/>
                </a:solidFill>
                <a:effectLst/>
                <a:latin typeface="Arial"/>
                <a:ea typeface="Arial"/>
                <a:cs typeface="Arial"/>
                <a:sym typeface="Arial"/>
              </a:rPr>
              <a:t>回應文章要寫進論文</a:t>
            </a:r>
            <a:endParaRPr lang="zh-TW" alt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依據依賴第三方的程度，可分為兩種模式</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前提是信任大家，但有可能存在壞人，依賴程度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Add token </a:t>
            </a:r>
            <a:r>
              <a:rPr lang="zh-TW" altLang="en-US" dirty="0"/>
              <a:t>例子（圖片、資料格式）</a:t>
            </a:r>
            <a:endParaRPr lang="en-US" altLang="zh-TW" dirty="0"/>
          </a:p>
          <a:p>
            <a:pPr marL="0" lvl="0" indent="0" algn="l" rtl="0">
              <a:spcBef>
                <a:spcPts val="0"/>
              </a:spcBef>
              <a:spcAft>
                <a:spcPts val="0"/>
              </a:spcAft>
              <a:buNone/>
            </a:pPr>
            <a:r>
              <a:rPr lang="zh-TW" altLang="en-US" dirty="0"/>
              <a:t>每個箭頭都加上例子，文字</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用前面的表個作為例子</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區塊高度區間</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Token</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重作一張圖</a:t>
            </a:r>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加上問題，</a:t>
            </a:r>
            <a:r>
              <a:rPr lang="en-US" altLang="zh-TW" dirty="0">
                <a:latin typeface="Microsoft JhengHei" panose="020B0604030504040204" pitchFamily="34" charset="-120"/>
                <a:ea typeface="Microsoft JhengHei" panose="020B0604030504040204" pitchFamily="34" charset="-120"/>
              </a:rPr>
              <a:t>Query </a:t>
            </a:r>
            <a:r>
              <a:rPr lang="zh-TW" altLang="en-US" dirty="0">
                <a:latin typeface="Microsoft JhengHei" panose="020B0604030504040204" pitchFamily="34" charset="-120"/>
                <a:ea typeface="Microsoft JhengHei" panose="020B0604030504040204" pitchFamily="34" charset="-120"/>
              </a:rPr>
              <a:t>例子</a:t>
            </a:r>
            <a:r>
              <a:rPr lang="en-US" altLang="zh-TW" dirty="0">
                <a:latin typeface="Microsoft JhengHei" panose="020B0604030504040204" pitchFamily="34" charset="-120"/>
                <a:ea typeface="Microsoft JhengHei" panose="020B0604030504040204" pitchFamily="34" charset="-120"/>
              </a:rPr>
              <a:t>(1118~1138)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1" lang="en-US" altLang="zh-TW"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相似之查詢語言：檢索區塊鏈中的區塊內容、交易內容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查詢語言</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可察看數位貨幣交易內容（交易雙方位址、時間和數量等）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無提供範圍搜索功能（區塊高度範圍、時間範圍等功能）</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必須修改智能合約，並於交易發生時發送事件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Tx</a:t>
                      </a:r>
                      <a:r>
                        <a:rPr lang="en-US" altLang="zh-TW" sz="1200" dirty="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Smart Contract</a:t>
            </a:r>
            <a:r>
              <a:rPr lang="zh-TW" altLang="en-US"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USDT TX Storage</a:t>
            </a:r>
            <a:r>
              <a:rPr lang="zh-TW" altLang="en-US" sz="1200" dirty="0">
                <a:latin typeface="Times New Roman" panose="02020603050405020304" pitchFamily="18" charset="0"/>
                <a:cs typeface="Times New Roman" panose="02020603050405020304" pitchFamily="18" charset="0"/>
              </a:rPr>
              <a:t>）</a:t>
            </a: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93;p17">
            <a:extLst>
              <a:ext uri="{FF2B5EF4-FFF2-40B4-BE49-F238E27FC236}">
                <a16:creationId xmlns:a16="http://schemas.microsoft.com/office/drawing/2014/main" id="{19F0997D-C0B3-D445-A20C-E21BFDB485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標楷體" panose="03000509000000000000" pitchFamily="65" charset="-120"/>
                <a:ea typeface="標楷體" panose="03000509000000000000" pitchFamily="65" charset="-120"/>
              </a:rPr>
              <a:t>High Level </a:t>
            </a:r>
            <a:r>
              <a:rPr lang="en-US" sz="3200" dirty="0" err="1">
                <a:latin typeface="標楷體" panose="03000509000000000000" pitchFamily="65" charset="-120"/>
                <a:ea typeface="標楷體" panose="03000509000000000000" pitchFamily="65" charset="-120"/>
              </a:rPr>
              <a:t>Idea：跨鏈</a:t>
            </a:r>
            <a:endParaRPr sz="3200" dirty="0">
              <a:latin typeface="標楷體" panose="03000509000000000000" pitchFamily="65" charset="-120"/>
              <a:ea typeface="標楷體" panose="03000509000000000000" pitchFamily="65" charset="-120"/>
            </a:endParaRPr>
          </a:p>
        </p:txBody>
      </p:sp>
      <p:sp>
        <p:nvSpPr>
          <p:cNvPr id="20" name="Google Shape;62;p14">
            <a:extLst>
              <a:ext uri="{FF2B5EF4-FFF2-40B4-BE49-F238E27FC236}">
                <a16:creationId xmlns:a16="http://schemas.microsoft.com/office/drawing/2014/main" id="{0A9FC834-A721-ED44-A172-0D8AE8E952E1}"/>
              </a:ext>
            </a:extLst>
          </p:cNvPr>
          <p:cNvSpPr txBox="1">
            <a:spLocks noGrp="1"/>
          </p:cNvSpPr>
          <p:nvPr>
            <p:ph type="body" idx="1"/>
          </p:nvPr>
        </p:nvSpPr>
        <p:spPr>
          <a:xfrm>
            <a:off x="80850" y="3642220"/>
            <a:ext cx="5086768" cy="783566"/>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我們使用智能合約追蹤交易記錄</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6294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使用者可自行新增欲追蹤之數位貨幣</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為何使用智能合約？</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佈署後不可改變、且內容不可任意竄改</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a:t>
            </a:r>
            <a:r>
              <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Query</a:t>
            </a: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時為去中心化</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回應文章：為何不能使用智能合約作為資料庫</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Gas</a:t>
            </a: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減輕原有區塊鏈上的負擔</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Gas</a:t>
            </a: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兩區塊鏈間無法直接交換彼此鏈上數據</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rgbClr val="FF0000"/>
                </a:solidFill>
                <a:latin typeface="標楷體" panose="03000509000000000000" pitchFamily="65" charset="-120"/>
                <a:ea typeface="標楷體" panose="03000509000000000000" pitchFamily="65" charset="-120"/>
              </a:rPr>
              <a:t>見證人（</a:t>
            </a:r>
            <a:r>
              <a:rPr lang="en-US" altLang="zh-TW" sz="2000" dirty="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中繼（</a:t>
            </a:r>
            <a:r>
              <a:rPr lang="en-US" altLang="zh-TW" sz="2000" dirty="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系統設計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跨鏈方法</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與中繼者的服務</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設定區塊高度範圍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                </a:t>
            </a:r>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欲取得之交易類型</a:t>
            </a: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同步之區塊高度設定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設定同步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rPr>
              <a:t>支援</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格式解析</a:t>
            </a: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執行</a:t>
            </a: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a:solidFill>
                  <a:srgbClr val="FF0000"/>
                </a:solidFill>
                <a:latin typeface="標楷體" panose="03000509000000000000" pitchFamily="65" charset="-120"/>
                <a:ea typeface="標楷體" panose="03000509000000000000" pitchFamily="65" charset="-120"/>
              </a:rPr>
              <a:t>取得交易</a:t>
            </a: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交易發送方</a:t>
            </a: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交易接收方</a:t>
            </a: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貨幣交易數量</a:t>
            </a: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a:t>
            </a: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時間</a:t>
            </a: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a:solidFill>
                  <a:srgbClr val="FF0000"/>
                </a:solidFill>
                <a:latin typeface="Times New Roman" panose="02020603050405020304" pitchFamily="18" charset="0"/>
                <a:cs typeface="Times New Roman" panose="02020603050405020304" pitchFamily="18" charset="0"/>
              </a:rPr>
              <a:t>Tx</a:t>
            </a:r>
            <a:r>
              <a:rPr lang="en-US" altLang="zh-TW" dirty="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數位貨幣（</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用戶須透過該智能合約才能進行交易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長度</a:t>
            </a: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轉換資料型態，並儲存</a:t>
            </a: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更新下一回合的區塊高度</a:t>
            </a: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避免同一區塊高度有多筆交易</a:t>
            </a: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區塊高度由小到大儲存</a:t>
            </a: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a:latin typeface="標楷體" panose="03000509000000000000" pitchFamily="65" charset="-120"/>
                    <a:ea typeface="標楷體" panose="03000509000000000000" pitchFamily="65" charset="-120"/>
                  </a:rPr>
                  <a:t>首頁</a:t>
                </a: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a:latin typeface="標楷體" panose="03000509000000000000" pitchFamily="65" charset="-120"/>
                    <a:ea typeface="標楷體" panose="03000509000000000000" pitchFamily="65" charset="-120"/>
                  </a:rPr>
                  <a:t>新增</a:t>
                </a:r>
                <a:r>
                  <a:rPr lang="en-US" altLang="zh-TW" sz="1100" b="1" dirty="0">
                    <a:latin typeface="標楷體" panose="03000509000000000000" pitchFamily="65" charset="-120"/>
                    <a:ea typeface="標楷體" panose="03000509000000000000" pitchFamily="65" charset="-120"/>
                  </a:rPr>
                  <a:t>/</a:t>
                </a:r>
                <a:r>
                  <a:rPr lang="zh-TW" altLang="en-US" sz="1100" b="1" dirty="0">
                    <a:latin typeface="標楷體" panose="03000509000000000000" pitchFamily="65" charset="-120"/>
                    <a:ea typeface="標楷體" panose="03000509000000000000" pitchFamily="65" charset="-120"/>
                  </a:rPr>
                  <a:t>修改</a:t>
                </a:r>
                <a:endParaRPr lang="en-US" altLang="zh-TW" sz="1100" b="1" dirty="0">
                  <a:latin typeface="標楷體" panose="03000509000000000000" pitchFamily="65" charset="-120"/>
                  <a:ea typeface="標楷體" panose="03000509000000000000" pitchFamily="65" charset="-120"/>
                </a:endParaRPr>
              </a:p>
              <a:p>
                <a:pPr algn="ctr"/>
                <a:r>
                  <a:rPr lang="zh-TW" altLang="en-US" sz="1100" b="1" dirty="0">
                    <a:latin typeface="標楷體" panose="03000509000000000000" pitchFamily="65" charset="-120"/>
                    <a:ea typeface="標楷體" panose="03000509000000000000" pitchFamily="65" charset="-120"/>
                  </a:rPr>
                  <a:t>數位貨幣資訊</a:t>
                </a: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查詢交易頁面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新增</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修改</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欲解決的問題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未來會有數位貨幣的支付、清算與結算等需求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rPr>
              <a:t>欲解決的問題</a:t>
            </a:r>
            <a:endParaRPr dirty="0">
              <a:latin typeface="標楷體" panose="03000509000000000000" pitchFamily="65" charset="-120"/>
              <a:ea typeface="標楷體" panose="03000509000000000000" pitchFamily="65" charset="-120"/>
            </a:endParaRPr>
          </a:p>
        </p:txBody>
      </p:sp>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區塊高度範圍、發送方、接收方之搜索結果</a:t>
            </a:r>
          </a:p>
        </p:txBody>
      </p:sp>
    </p:spTree>
    <p:extLst>
      <p:ext uri="{BB962C8B-B14F-4D97-AF65-F5344CB8AC3E}">
        <p14:creationId xmlns:p14="http://schemas.microsoft.com/office/powerpoint/2010/main" val="401801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挑戰</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將紀錄儲存於本地資料庫？</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14784</TotalTime>
  <Words>3031</Words>
  <Application>Microsoft Macintosh PowerPoint</Application>
  <PresentationFormat>如螢幕大小 (16:9)</PresentationFormat>
  <Paragraphs>594</Paragraphs>
  <Slides>43</Slides>
  <Notes>41</Notes>
  <HiddenSlides>4</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43</vt:i4>
      </vt:variant>
    </vt:vector>
  </HeadingPairs>
  <TitlesOfParts>
    <vt:vector size="50" baseType="lpstr">
      <vt:lpstr>Microsoft JhengHei</vt:lpstr>
      <vt:lpstr>標楷體</vt:lpstr>
      <vt:lpstr>DengXian</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欲解決的問題  </vt:lpstr>
      <vt:lpstr>欲解決的問題</vt:lpstr>
      <vt:lpstr>挑戰  </vt:lpstr>
      <vt:lpstr>Outline</vt:lpstr>
      <vt:lpstr>Ethereum Query Language</vt:lpstr>
      <vt:lpstr>BigchainDB</vt:lpstr>
      <vt:lpstr>Etherscan</vt:lpstr>
      <vt:lpstr>Event Listener</vt:lpstr>
      <vt:lpstr>Outline</vt:lpstr>
      <vt:lpstr>High Level Idea：跨鏈</vt:lpstr>
      <vt:lpstr>系統設計</vt:lpstr>
      <vt:lpstr>為何使用智能合約？</vt:lpstr>
      <vt:lpstr>為何使用另一區塊鏈</vt:lpstr>
      <vt:lpstr>跨鏈技術</vt:lpstr>
      <vt:lpstr>Outline</vt:lpstr>
      <vt:lpstr>系統設計</vt:lpstr>
      <vt:lpstr>PowerPoint 簡報</vt:lpstr>
      <vt:lpstr>PowerPoint 簡報</vt:lpstr>
      <vt:lpstr>跨鏈方法</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Microsoft Office User</cp:lastModifiedBy>
  <cp:revision>446</cp:revision>
  <dcterms:modified xsi:type="dcterms:W3CDTF">2020-11-17T02:01:11Z</dcterms:modified>
</cp:coreProperties>
</file>