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2"/>
  </p:notesMasterIdLst>
  <p:sldIdLst>
    <p:sldId id="256" r:id="rId2"/>
    <p:sldId id="371" r:id="rId3"/>
    <p:sldId id="382" r:id="rId4"/>
    <p:sldId id="257" r:id="rId5"/>
    <p:sldId id="388" r:id="rId6"/>
    <p:sldId id="399" r:id="rId7"/>
    <p:sldId id="394" r:id="rId8"/>
    <p:sldId id="360" r:id="rId9"/>
    <p:sldId id="359" r:id="rId10"/>
    <p:sldId id="361" r:id="rId11"/>
    <p:sldId id="369" r:id="rId12"/>
    <p:sldId id="395" r:id="rId13"/>
    <p:sldId id="362" r:id="rId14"/>
    <p:sldId id="370" r:id="rId15"/>
    <p:sldId id="334" r:id="rId16"/>
    <p:sldId id="333" r:id="rId17"/>
    <p:sldId id="258" r:id="rId18"/>
    <p:sldId id="396" r:id="rId19"/>
    <p:sldId id="400" r:id="rId20"/>
    <p:sldId id="402" r:id="rId21"/>
    <p:sldId id="367" r:id="rId22"/>
    <p:sldId id="353" r:id="rId23"/>
    <p:sldId id="377" r:id="rId24"/>
    <p:sldId id="405" r:id="rId25"/>
    <p:sldId id="357" r:id="rId26"/>
    <p:sldId id="404" r:id="rId27"/>
    <p:sldId id="407" r:id="rId28"/>
    <p:sldId id="406" r:id="rId29"/>
    <p:sldId id="403" r:id="rId30"/>
    <p:sldId id="358" r:id="rId31"/>
    <p:sldId id="379" r:id="rId32"/>
    <p:sldId id="397" r:id="rId33"/>
    <p:sldId id="387" r:id="rId34"/>
    <p:sldId id="295" r:id="rId35"/>
    <p:sldId id="326" r:id="rId36"/>
    <p:sldId id="381" r:id="rId37"/>
    <p:sldId id="327" r:id="rId38"/>
    <p:sldId id="390" r:id="rId39"/>
    <p:sldId id="391" r:id="rId40"/>
    <p:sldId id="392"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94"/>
    <p:restoredTop sz="78049" autoAdjust="0"/>
  </p:normalViewPr>
  <p:slideViewPr>
    <p:cSldViewPr snapToGrid="0">
      <p:cViewPr varScale="1">
        <p:scale>
          <a:sx n="97" d="100"/>
          <a:sy n="97" d="100"/>
        </p:scale>
        <p:origin x="78" y="3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102106"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14414</TotalTime>
  <Words>2981</Words>
  <Application>Microsoft Office PowerPoint</Application>
  <PresentationFormat>如螢幕大小 (16:9)</PresentationFormat>
  <Paragraphs>557</Paragraphs>
  <Slides>40</Slides>
  <Notes>38</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40</vt:i4>
      </vt:variant>
    </vt:vector>
  </HeadingPairs>
  <TitlesOfParts>
    <vt:vector size="48"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Outline</vt:lpstr>
      <vt:lpstr>Outline</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423</cp:revision>
  <dcterms:modified xsi:type="dcterms:W3CDTF">2020-11-15T11:54:34Z</dcterms:modified>
</cp:coreProperties>
</file>