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4"/>
    <p:restoredTop sz="78049" autoAdjust="0"/>
  </p:normalViewPr>
  <p:slideViewPr>
    <p:cSldViewPr snapToGrid="0">
      <p:cViewPr varScale="1">
        <p:scale>
          <a:sx n="119" d="100"/>
          <a:sy n="119" d="100"/>
        </p:scale>
        <p:origin x="9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語言：檢索區塊鏈</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中的區塊內容、交易內容</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a:t>
            </a:r>
            <a:r>
              <a:rPr lang="zh-TW" altLang="en-US" sz="3200" dirty="0" smtClean="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方</a:t>
            </a:r>
            <a:r>
              <a:rPr lang="zh-TW" altLang="en-US" sz="3200" dirty="0">
                <a:latin typeface="標楷體" panose="03000509000000000000" pitchFamily="65" charset="-120"/>
                <a:ea typeface="標楷體" panose="03000509000000000000" pitchFamily="65" charset="-120"/>
              </a:rPr>
              <a:t>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14548</TotalTime>
  <Words>3100</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437</cp:revision>
  <dcterms:modified xsi:type="dcterms:W3CDTF">2020-11-16T04:33:20Z</dcterms:modified>
</cp:coreProperties>
</file>