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CEB28-88D9-42C5-A396-4214A684A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298A6-00EC-4E50-9C6F-9EC8EE0A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14A6-7BA7-4144-B993-F54E3A1A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E4EAB-24BC-444A-80A5-598936F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DC62D-A8B7-418F-B4CA-D8AA9F3B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6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5F5-6989-4DA4-A501-FB63C9EA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99701-DAC8-4360-B87C-8C42CF4C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80755-47F9-4113-A621-2687F98B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63372-569A-43B5-8655-378E435F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04DC7-74A6-44C7-BC73-142826D7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3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6A4FC-9558-4288-AD3B-36E94B60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DA53C-DE9F-4B13-BE02-51EE9945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3E617-CBFD-45E8-AC3B-9EB62073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849B-B626-4993-9F32-3DF32528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51F78-7488-4584-8DFD-6FA1704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9C7C-15BF-4806-B9D5-2AC9FBB2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310A4-4832-42B1-83FB-890D56CA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EA72F-9DB7-4E50-98EE-955E353C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E78C7-FDD6-4AD5-AA7E-55844DC0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0C74E-4A2B-439C-9BE5-9201ABF4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D2F83-BD4B-4967-ADC7-02C126A8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03522-39DA-4939-B14B-6940744D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5819D-580E-4485-98E6-341F71D5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634A1-9A8D-41AF-9F53-A9BA9D04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B235C-DA11-4F40-9895-3AA821C6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B8A9-9AF8-4E0B-B7E0-F099E2BA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9521F-6187-4381-8B39-3EF3255BA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FA0E7-4405-41D0-8BAF-EA691C2D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4B9C2-2085-4F21-A11F-25CF5D6D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0222A-017B-49A9-B298-A5E37F2A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DA8F-414D-4AA4-8D50-446058E9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2D57-881F-4B64-BFD7-F54BE27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E9D61-FC6D-43BB-A2A5-9ADC9CF4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0D583-FEA7-4119-BD20-DDCA28D1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AFADF-3A0D-40B2-8D91-7996279BA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58263-EA3C-4D29-9BB4-522F1E0A3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D125C-0245-4711-AC24-CC579C31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5A3C4-60F2-40CE-B29C-23E670F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12174-CCD2-41A1-B1C9-9631E07B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0BDF8-A7C4-420C-A279-80CD023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2C32A-C1A9-425A-AFB7-F84117C3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337A-7AE0-4E85-93AA-325C102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6753C9-8862-4BA8-B6B0-AADD298D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8642A-5566-40F1-97CE-57F11675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05E3D-C423-4FAA-B686-CE6616A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3734D-8F4C-4DD0-ADBC-0C53468F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0E129-C89D-415A-8E38-0CADA43F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06944-4F5E-45D8-955A-060875E8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2F546-EE38-47B7-A5AD-39BCB447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4ECD5-33A2-4F35-9CC3-A2FD075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EF7AF-7BC5-4DB6-A341-D0B913D3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E5766-5D8B-4367-937E-74F7DEF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DFDA-A15F-4396-A38D-F43AB0D6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BA160-0531-4ADF-9C08-948E7221C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DADA8-834B-411C-B1A6-B1ABF82C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A3764-E535-4B96-8270-5E8A4D38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7ED07-797E-4B2C-B231-CBB114AF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475FA-264C-4A85-B1A4-87E69FA9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EEDEF3-D954-40F6-9A18-921142A6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84757-E0F4-4856-8055-E5E597A6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57E0-F3F7-453B-BFD0-6602398E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4B5E-C3E7-48B3-9765-110B5DE23EA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1D555-8A55-46C8-B457-936289CBA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AFB3E-0680-47AB-9A09-E4035C960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31CA-5403-4DDE-A2C0-3347CAE7C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3042-DDAD-48FB-8D3D-E15FA13D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1A8C2-22B6-4873-A9F3-46FF2B990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6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 l</dc:creator>
  <cp:lastModifiedBy>l l</cp:lastModifiedBy>
  <cp:revision>1</cp:revision>
  <dcterms:created xsi:type="dcterms:W3CDTF">2022-10-06T16:42:51Z</dcterms:created>
  <dcterms:modified xsi:type="dcterms:W3CDTF">2022-10-06T16:45:52Z</dcterms:modified>
</cp:coreProperties>
</file>