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5" r:id="rId3"/>
    <p:sldId id="282" r:id="rId4"/>
    <p:sldId id="283" r:id="rId5"/>
    <p:sldId id="284" r:id="rId6"/>
    <p:sldId id="285" r:id="rId7"/>
    <p:sldId id="287" r:id="rId8"/>
    <p:sldId id="278" r:id="rId9"/>
  </p:sldIdLst>
  <p:sldSz cx="9144000" cy="6858000" type="screen4x3"/>
  <p:notesSz cx="6805613" cy="9939338"/>
  <p:embeddedFontLst>
    <p:embeddedFont>
      <p:font typeface="나눔고딕" charset="-127"/>
      <p:regular r:id="rId12"/>
      <p:bold r:id="rId13"/>
    </p:embeddedFont>
    <p:embeddedFont>
      <p:font typeface="맑은 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86364" autoAdjust="0"/>
  </p:normalViewPr>
  <p:slideViewPr>
    <p:cSldViewPr snapToGrid="0">
      <p:cViewPr>
        <p:scale>
          <a:sx n="100" d="100"/>
          <a:sy n="100" d="100"/>
        </p:scale>
        <p:origin x="-922" y="-5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EEE1A-5994-42ED-9F17-E0C37277F47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CF8BFB4-C62B-47AC-9465-A642A12E575B}">
      <dgm:prSet phldrT="[텍스트]"/>
      <dgm:spPr/>
      <dgm:t>
        <a:bodyPr/>
        <a:lstStyle/>
        <a:p>
          <a:pPr latinLnBrk="1"/>
          <a:r>
            <a:rPr lang="en-US" altLang="ko-KR" dirty="0" smtClean="0"/>
            <a:t>ENTITY</a:t>
          </a:r>
          <a:endParaRPr lang="ko-KR" altLang="en-US" dirty="0"/>
        </a:p>
      </dgm:t>
    </dgm:pt>
    <dgm:pt modelId="{DEAFDB8F-05A3-48CA-BF2B-A832101180D3}" type="parTrans" cxnId="{7987A145-F212-4083-AC3E-1635B6B21379}">
      <dgm:prSet/>
      <dgm:spPr/>
      <dgm:t>
        <a:bodyPr/>
        <a:lstStyle/>
        <a:p>
          <a:pPr latinLnBrk="1"/>
          <a:endParaRPr lang="ko-KR" altLang="en-US"/>
        </a:p>
      </dgm:t>
    </dgm:pt>
    <dgm:pt modelId="{09F9B1C8-9FC1-4F3B-9F1F-7688CF2EE632}" type="sibTrans" cxnId="{7987A145-F212-4083-AC3E-1635B6B21379}">
      <dgm:prSet/>
      <dgm:spPr/>
      <dgm:t>
        <a:bodyPr/>
        <a:lstStyle/>
        <a:p>
          <a:pPr latinLnBrk="1"/>
          <a:endParaRPr lang="ko-KR" altLang="en-US"/>
        </a:p>
      </dgm:t>
    </dgm:pt>
    <dgm:pt modelId="{C52CC8BC-E9F4-4132-8E01-94F6228B6057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고객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고객등급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쿠폰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주문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주문상세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주문처리상태</a:t>
          </a:r>
          <a:r>
            <a:rPr lang="en-US" altLang="ko-KR" sz="2000" dirty="0" smtClean="0"/>
            <a:t>,    </a:t>
          </a:r>
          <a:r>
            <a:rPr lang="ko-KR" altLang="en-US" sz="2000" dirty="0" smtClean="0"/>
            <a:t>반송사유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상품종류</a:t>
          </a:r>
          <a:endParaRPr lang="ko-KR" altLang="en-US" sz="2000" dirty="0"/>
        </a:p>
      </dgm:t>
    </dgm:pt>
    <dgm:pt modelId="{EC20F95C-F8CE-4AC9-8ECE-C5EA7804AF6D}" type="parTrans" cxnId="{8E1C4E84-C51A-4CC4-90F0-AB436C092DC4}">
      <dgm:prSet/>
      <dgm:spPr/>
      <dgm:t>
        <a:bodyPr/>
        <a:lstStyle/>
        <a:p>
          <a:pPr latinLnBrk="1"/>
          <a:endParaRPr lang="ko-KR" altLang="en-US"/>
        </a:p>
      </dgm:t>
    </dgm:pt>
    <dgm:pt modelId="{DC30D957-EFAF-484A-A5ED-E6AEACD29943}" type="sibTrans" cxnId="{8E1C4E84-C51A-4CC4-90F0-AB436C092DC4}">
      <dgm:prSet/>
      <dgm:spPr/>
      <dgm:t>
        <a:bodyPr/>
        <a:lstStyle/>
        <a:p>
          <a:pPr latinLnBrk="1"/>
          <a:endParaRPr lang="ko-KR" altLang="en-US"/>
        </a:p>
      </dgm:t>
    </dgm:pt>
    <dgm:pt modelId="{BF1954EF-131D-4DAB-8225-7BC56DA40C97}">
      <dgm:prSet phldrT="[텍스트]"/>
      <dgm:spPr/>
      <dgm:t>
        <a:bodyPr/>
        <a:lstStyle/>
        <a:p>
          <a:pPr latinLnBrk="1"/>
          <a:r>
            <a:rPr lang="en-US" altLang="ko-KR" dirty="0" smtClean="0"/>
            <a:t>ATTRIBUTE</a:t>
          </a:r>
          <a:endParaRPr lang="ko-KR" altLang="en-US" dirty="0"/>
        </a:p>
      </dgm:t>
    </dgm:pt>
    <dgm:pt modelId="{E2778FBB-6EBB-403A-BAF5-FF7B90E46470}" type="parTrans" cxnId="{67047EEA-B25C-44B9-A47F-2242456B5095}">
      <dgm:prSet/>
      <dgm:spPr/>
      <dgm:t>
        <a:bodyPr/>
        <a:lstStyle/>
        <a:p>
          <a:pPr latinLnBrk="1"/>
          <a:endParaRPr lang="ko-KR" altLang="en-US"/>
        </a:p>
      </dgm:t>
    </dgm:pt>
    <dgm:pt modelId="{E50196CD-7F1C-4045-8A97-D1D292F350A1}" type="sibTrans" cxnId="{67047EEA-B25C-44B9-A47F-2242456B5095}">
      <dgm:prSet/>
      <dgm:spPr/>
      <dgm:t>
        <a:bodyPr/>
        <a:lstStyle/>
        <a:p>
          <a:pPr latinLnBrk="1"/>
          <a:endParaRPr lang="ko-KR" altLang="en-US"/>
        </a:p>
      </dgm:t>
    </dgm:pt>
    <dgm:pt modelId="{1BF3C15F-05DF-4722-9990-13CC29A72C77}">
      <dgm:prSet phldrT="[텍스트]" custT="1"/>
      <dgm:spPr/>
      <dgm:t>
        <a:bodyPr/>
        <a:lstStyle/>
        <a:p>
          <a:pPr latinLnBrk="1"/>
          <a:r>
            <a:rPr lang="ko-KR" altLang="en-US" sz="1400" u="sng" dirty="0" smtClean="0"/>
            <a:t>고객번호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성명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주소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전화번호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성별</a:t>
          </a:r>
          <a:r>
            <a:rPr lang="en-US" altLang="ko-KR" sz="1400" dirty="0" smtClean="0"/>
            <a:t>, </a:t>
          </a:r>
          <a:endParaRPr lang="ko-KR" altLang="en-US" sz="1400" dirty="0"/>
        </a:p>
      </dgm:t>
    </dgm:pt>
    <dgm:pt modelId="{B3BB8884-99CE-4648-8C91-6E0B56D3C86B}" type="parTrans" cxnId="{B9FB63EB-78E7-45D8-A86B-EB49392560C7}">
      <dgm:prSet/>
      <dgm:spPr/>
      <dgm:t>
        <a:bodyPr/>
        <a:lstStyle/>
        <a:p>
          <a:pPr latinLnBrk="1"/>
          <a:endParaRPr lang="ko-KR" altLang="en-US"/>
        </a:p>
      </dgm:t>
    </dgm:pt>
    <dgm:pt modelId="{1F7185E9-990E-4963-9C6B-66A9FD7F07A6}" type="sibTrans" cxnId="{B9FB63EB-78E7-45D8-A86B-EB49392560C7}">
      <dgm:prSet/>
      <dgm:spPr/>
      <dgm:t>
        <a:bodyPr/>
        <a:lstStyle/>
        <a:p>
          <a:pPr latinLnBrk="1"/>
          <a:endParaRPr lang="ko-KR" altLang="en-US"/>
        </a:p>
      </dgm:t>
    </dgm:pt>
    <dgm:pt modelId="{5A0780A5-772C-4BC9-85B9-22D3824C8CA3}">
      <dgm:prSet phldrT="[텍스트]" custT="1"/>
      <dgm:spPr/>
      <dgm:t>
        <a:bodyPr/>
        <a:lstStyle/>
        <a:p>
          <a:pPr latinLnBrk="1"/>
          <a:r>
            <a:rPr lang="ko-KR" altLang="en-US" sz="1400" u="sng" dirty="0" smtClean="0"/>
            <a:t>고객 등급코드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고객 등급코드 값</a:t>
          </a:r>
          <a:r>
            <a:rPr lang="en-US" altLang="ko-KR" sz="1400" dirty="0" smtClean="0"/>
            <a:t>,  </a:t>
          </a:r>
          <a:endParaRPr lang="ko-KR" altLang="en-US" sz="1400" dirty="0"/>
        </a:p>
      </dgm:t>
    </dgm:pt>
    <dgm:pt modelId="{8071675C-7E6A-4C70-A2BC-453C8616FE3A}" type="parTrans" cxnId="{1D4C8907-6D91-43A5-AF5E-45F82509E697}">
      <dgm:prSet/>
      <dgm:spPr/>
      <dgm:t>
        <a:bodyPr/>
        <a:lstStyle/>
        <a:p>
          <a:pPr latinLnBrk="1"/>
          <a:endParaRPr lang="ko-KR" altLang="en-US"/>
        </a:p>
      </dgm:t>
    </dgm:pt>
    <dgm:pt modelId="{C7A762CD-03AC-4C83-AE9A-E744FDEA0B1E}" type="sibTrans" cxnId="{1D4C8907-6D91-43A5-AF5E-45F82509E697}">
      <dgm:prSet/>
      <dgm:spPr/>
      <dgm:t>
        <a:bodyPr/>
        <a:lstStyle/>
        <a:p>
          <a:pPr latinLnBrk="1"/>
          <a:endParaRPr lang="ko-KR" altLang="en-US"/>
        </a:p>
      </dgm:t>
    </dgm:pt>
    <dgm:pt modelId="{A177A39B-07DC-404D-B326-1B67283D7712}">
      <dgm:prSet phldrT="[텍스트]" custT="1"/>
      <dgm:spPr/>
      <dgm:t>
        <a:bodyPr/>
        <a:lstStyle/>
        <a:p>
          <a:pPr latinLnBrk="1"/>
          <a:r>
            <a:rPr lang="ko-KR" altLang="en-US" sz="1400" u="sng" dirty="0" smtClean="0"/>
            <a:t>주문번호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주문일자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총 금액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쿠폰입력</a:t>
          </a:r>
          <a:r>
            <a:rPr lang="en-US" altLang="ko-KR" sz="1400" dirty="0" smtClean="0"/>
            <a:t>   </a:t>
          </a:r>
          <a:endParaRPr lang="ko-KR" altLang="en-US" sz="1400" dirty="0"/>
        </a:p>
      </dgm:t>
    </dgm:pt>
    <dgm:pt modelId="{90F2D1C2-7C86-42BF-8CBD-397E0724CECC}" type="parTrans" cxnId="{D59F1DDE-D470-4C36-A698-D80518A94943}">
      <dgm:prSet/>
      <dgm:spPr/>
      <dgm:t>
        <a:bodyPr/>
        <a:lstStyle/>
        <a:p>
          <a:pPr latinLnBrk="1"/>
          <a:endParaRPr lang="ko-KR" altLang="en-US"/>
        </a:p>
      </dgm:t>
    </dgm:pt>
    <dgm:pt modelId="{49353251-BEB9-491C-98C0-00E9DF476BD0}" type="sibTrans" cxnId="{D59F1DDE-D470-4C36-A698-D80518A94943}">
      <dgm:prSet/>
      <dgm:spPr/>
      <dgm:t>
        <a:bodyPr/>
        <a:lstStyle/>
        <a:p>
          <a:pPr latinLnBrk="1"/>
          <a:endParaRPr lang="ko-KR" altLang="en-US"/>
        </a:p>
      </dgm:t>
    </dgm:pt>
    <dgm:pt modelId="{08F93491-86B2-4629-B92F-CE69187BB70B}">
      <dgm:prSet phldrT="[텍스트]" custT="1"/>
      <dgm:spPr/>
      <dgm:t>
        <a:bodyPr/>
        <a:lstStyle/>
        <a:p>
          <a:pPr latinLnBrk="1"/>
          <a:r>
            <a:rPr lang="ko-KR" altLang="en-US" sz="1400" u="sng" dirty="0" smtClean="0"/>
            <a:t>주문처리 상태코드</a:t>
          </a:r>
          <a:r>
            <a:rPr lang="en-US" altLang="ko-KR" sz="1400" dirty="0" smtClean="0"/>
            <a:t>,  </a:t>
          </a:r>
          <a:r>
            <a:rPr lang="ko-KR" altLang="en-US" sz="1400" dirty="0" smtClean="0"/>
            <a:t>주문처리 상태코드 값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쿠폰사용 유</a:t>
          </a:r>
          <a:r>
            <a:rPr lang="en-US" altLang="ko-KR" sz="1400" dirty="0" smtClean="0"/>
            <a:t>/</a:t>
          </a:r>
          <a:r>
            <a:rPr lang="ko-KR" altLang="en-US" sz="1400" dirty="0" smtClean="0"/>
            <a:t>무</a:t>
          </a:r>
          <a:r>
            <a:rPr lang="en-US" altLang="ko-KR" sz="1400" dirty="0" smtClean="0"/>
            <a:t>, </a:t>
          </a:r>
          <a:endParaRPr lang="ko-KR" altLang="en-US" sz="1400" dirty="0"/>
        </a:p>
      </dgm:t>
    </dgm:pt>
    <dgm:pt modelId="{BC7E4BC8-A818-4EFF-B8AD-D76B96E92557}" type="parTrans" cxnId="{66550F90-03F5-4EE2-A687-0BCECFE6B41D}">
      <dgm:prSet/>
      <dgm:spPr/>
      <dgm:t>
        <a:bodyPr/>
        <a:lstStyle/>
        <a:p>
          <a:pPr latinLnBrk="1"/>
          <a:endParaRPr lang="ko-KR" altLang="en-US"/>
        </a:p>
      </dgm:t>
    </dgm:pt>
    <dgm:pt modelId="{1C2050F8-0B3E-4D99-A6F6-5271A4F78EE7}" type="sibTrans" cxnId="{66550F90-03F5-4EE2-A687-0BCECFE6B41D}">
      <dgm:prSet/>
      <dgm:spPr/>
      <dgm:t>
        <a:bodyPr/>
        <a:lstStyle/>
        <a:p>
          <a:pPr latinLnBrk="1"/>
          <a:endParaRPr lang="ko-KR" altLang="en-US"/>
        </a:p>
      </dgm:t>
    </dgm:pt>
    <dgm:pt modelId="{FBC19DC3-2500-4CC9-AE95-19B14AD82A93}">
      <dgm:prSet phldrT="[텍스트]" custT="1"/>
      <dgm:spPr/>
      <dgm:t>
        <a:bodyPr/>
        <a:lstStyle/>
        <a:p>
          <a:pPr latinLnBrk="1"/>
          <a:r>
            <a:rPr lang="en-US" altLang="ko-KR" sz="1400" u="sng" dirty="0" smtClean="0"/>
            <a:t>ID</a:t>
          </a:r>
          <a:r>
            <a:rPr lang="ko-KR" altLang="en-US" sz="1400" u="sng" dirty="0" smtClean="0"/>
            <a:t>주문상세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수량</a:t>
          </a:r>
          <a:r>
            <a:rPr lang="en-US" altLang="ko-KR" sz="1400" dirty="0" smtClean="0"/>
            <a:t>,                          </a:t>
          </a:r>
          <a:endParaRPr lang="ko-KR" altLang="en-US" sz="1400" dirty="0"/>
        </a:p>
      </dgm:t>
    </dgm:pt>
    <dgm:pt modelId="{B0A98848-09C5-4E44-940C-C35D6594BF3B}" type="parTrans" cxnId="{585CB2B7-F2A4-497A-B16F-FDEE6C41C278}">
      <dgm:prSet/>
      <dgm:spPr/>
      <dgm:t>
        <a:bodyPr/>
        <a:lstStyle/>
        <a:p>
          <a:pPr latinLnBrk="1"/>
          <a:endParaRPr lang="ko-KR" altLang="en-US"/>
        </a:p>
      </dgm:t>
    </dgm:pt>
    <dgm:pt modelId="{19D019D5-1FE6-4FC8-8AF1-BD5F36A6AE37}" type="sibTrans" cxnId="{585CB2B7-F2A4-497A-B16F-FDEE6C41C278}">
      <dgm:prSet/>
      <dgm:spPr/>
      <dgm:t>
        <a:bodyPr/>
        <a:lstStyle/>
        <a:p>
          <a:pPr latinLnBrk="1"/>
          <a:endParaRPr lang="ko-KR" altLang="en-US"/>
        </a:p>
      </dgm:t>
    </dgm:pt>
    <dgm:pt modelId="{90EB0C01-AC2F-42DA-B710-A5227A774547}">
      <dgm:prSet phldrT="[텍스트]" custT="1"/>
      <dgm:spPr/>
      <dgm:t>
        <a:bodyPr/>
        <a:lstStyle/>
        <a:p>
          <a:pPr latinLnBrk="1"/>
          <a:r>
            <a:rPr lang="ko-KR" altLang="en-US" sz="1400" u="sng" dirty="0" smtClean="0"/>
            <a:t>반송사유 구분코드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반송사유 구분코드 값</a:t>
          </a:r>
          <a:r>
            <a:rPr lang="en-US" altLang="ko-KR" sz="1400" dirty="0" smtClean="0"/>
            <a:t>,</a:t>
          </a:r>
          <a:endParaRPr lang="ko-KR" altLang="en-US" sz="1400" dirty="0"/>
        </a:p>
      </dgm:t>
    </dgm:pt>
    <dgm:pt modelId="{D1759FCD-378D-45E5-B8A3-03CEEEF072CE}" type="parTrans" cxnId="{8B851268-6E56-4ADB-B8AB-3CD5E5721C61}">
      <dgm:prSet/>
      <dgm:spPr/>
      <dgm:t>
        <a:bodyPr/>
        <a:lstStyle/>
        <a:p>
          <a:pPr latinLnBrk="1"/>
          <a:endParaRPr lang="ko-KR" altLang="en-US"/>
        </a:p>
      </dgm:t>
    </dgm:pt>
    <dgm:pt modelId="{FC1E2F92-B006-4F84-A283-F32D9DF5F1D2}" type="sibTrans" cxnId="{8B851268-6E56-4ADB-B8AB-3CD5E5721C61}">
      <dgm:prSet/>
      <dgm:spPr/>
      <dgm:t>
        <a:bodyPr/>
        <a:lstStyle/>
        <a:p>
          <a:pPr latinLnBrk="1"/>
          <a:endParaRPr lang="ko-KR" altLang="en-US"/>
        </a:p>
      </dgm:t>
    </dgm:pt>
    <dgm:pt modelId="{25DCA768-8600-449C-B6E4-0B56B226D55F}">
      <dgm:prSet phldrT="[텍스트]" custT="1"/>
      <dgm:spPr/>
      <dgm:t>
        <a:bodyPr/>
        <a:lstStyle/>
        <a:p>
          <a:pPr latinLnBrk="1"/>
          <a:r>
            <a:rPr lang="ko-KR" altLang="en-US" sz="1400" u="sng" dirty="0" smtClean="0"/>
            <a:t>상품종류 코드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상품종류 코드 값</a:t>
          </a:r>
          <a:endParaRPr lang="ko-KR" altLang="en-US" sz="1400" dirty="0"/>
        </a:p>
      </dgm:t>
    </dgm:pt>
    <dgm:pt modelId="{CB3F2F5B-6445-4BDB-A39A-120E78B1D1CB}" type="parTrans" cxnId="{D206132C-5A31-40E5-AF92-C93BD31C7F1F}">
      <dgm:prSet/>
      <dgm:spPr/>
      <dgm:t>
        <a:bodyPr/>
        <a:lstStyle/>
        <a:p>
          <a:pPr latinLnBrk="1"/>
          <a:endParaRPr lang="ko-KR" altLang="en-US"/>
        </a:p>
      </dgm:t>
    </dgm:pt>
    <dgm:pt modelId="{4E1B4A64-4AC1-4573-BB6D-9BF191A1196F}" type="sibTrans" cxnId="{D206132C-5A31-40E5-AF92-C93BD31C7F1F}">
      <dgm:prSet/>
      <dgm:spPr/>
      <dgm:t>
        <a:bodyPr/>
        <a:lstStyle/>
        <a:p>
          <a:pPr latinLnBrk="1"/>
          <a:endParaRPr lang="ko-KR" altLang="en-US"/>
        </a:p>
      </dgm:t>
    </dgm:pt>
    <dgm:pt modelId="{C95EB117-F6FF-4DB6-B780-684305B215BE}">
      <dgm:prSet phldrT="[텍스트]" custT="1"/>
      <dgm:spPr/>
      <dgm:t>
        <a:bodyPr/>
        <a:lstStyle/>
        <a:p>
          <a:pPr latinLnBrk="1"/>
          <a:r>
            <a:rPr lang="ko-KR" altLang="en-US" sz="1400" u="sng" dirty="0" smtClean="0"/>
            <a:t>쿠폰코드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등급별 쿠폰 종류</a:t>
          </a:r>
          <a:endParaRPr lang="ko-KR" altLang="en-US" sz="1400" dirty="0"/>
        </a:p>
      </dgm:t>
    </dgm:pt>
    <dgm:pt modelId="{26CEBCFF-85D6-4DFA-A829-596BDD3CEF57}" type="parTrans" cxnId="{A862E582-1516-457B-9FAB-7F9422DEBF10}">
      <dgm:prSet/>
      <dgm:spPr/>
    </dgm:pt>
    <dgm:pt modelId="{B0AF6F74-118D-45BA-A6BF-6825BDFF16E4}" type="sibTrans" cxnId="{A862E582-1516-457B-9FAB-7F9422DEBF10}">
      <dgm:prSet/>
      <dgm:spPr/>
    </dgm:pt>
    <dgm:pt modelId="{81459167-8367-49DF-AF66-307E690F67D5}" type="pres">
      <dgm:prSet presAssocID="{A39EEE1A-5994-42ED-9F17-E0C37277F47C}" presName="Name0" presStyleCnt="0">
        <dgm:presLayoutVars>
          <dgm:dir/>
          <dgm:animLvl val="lvl"/>
          <dgm:resizeHandles val="exact"/>
        </dgm:presLayoutVars>
      </dgm:prSet>
      <dgm:spPr/>
    </dgm:pt>
    <dgm:pt modelId="{0BF521E7-5ABB-4B69-8847-E3F2F2C2AF21}" type="pres">
      <dgm:prSet presAssocID="{6CF8BFB4-C62B-47AC-9465-A642A12E575B}" presName="linNode" presStyleCnt="0"/>
      <dgm:spPr/>
    </dgm:pt>
    <dgm:pt modelId="{A2ABCC0A-9479-4C59-8824-756874B39CAE}" type="pres">
      <dgm:prSet presAssocID="{6CF8BFB4-C62B-47AC-9465-A642A12E575B}" presName="parentText" presStyleLbl="node1" presStyleIdx="0" presStyleCnt="2" custScaleX="86532" custScaleY="59231" custLinFactNeighborX="-1118" custLinFactNeighborY="54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C167A1-D0C4-4F58-8751-9268787C4F39}" type="pres">
      <dgm:prSet presAssocID="{6CF8BFB4-C62B-47AC-9465-A642A12E575B}" presName="descendantText" presStyleLbl="alignAccFollowNode1" presStyleIdx="0" presStyleCnt="2" custScaleX="99999" custScaleY="77644" custLinFactNeighborX="1736" custLinFactNeighborY="-48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E0854D-B722-4C65-B5C9-51DD5BECE8B6}" type="pres">
      <dgm:prSet presAssocID="{09F9B1C8-9FC1-4F3B-9F1F-7688CF2EE632}" presName="sp" presStyleCnt="0"/>
      <dgm:spPr/>
    </dgm:pt>
    <dgm:pt modelId="{18BA3BA9-8A10-4694-9E3D-83B6F82CE2CB}" type="pres">
      <dgm:prSet presAssocID="{BF1954EF-131D-4DAB-8225-7BC56DA40C97}" presName="linNode" presStyleCnt="0"/>
      <dgm:spPr/>
    </dgm:pt>
    <dgm:pt modelId="{589E4782-04B7-4309-AFCC-D59627B3DC6F}" type="pres">
      <dgm:prSet presAssocID="{BF1954EF-131D-4DAB-8225-7BC56DA40C97}" presName="parentText" presStyleLbl="node1" presStyleIdx="1" presStyleCnt="2" custScaleX="94439" custLinFactNeighborX="-644" custLinFactNeighborY="-27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FA043-B9BE-46F5-8CC3-086326FAA07B}" type="pres">
      <dgm:prSet presAssocID="{BF1954EF-131D-4DAB-8225-7BC56DA40C97}" presName="descendantText" presStyleLbl="alignAccFollowNode1" presStyleIdx="1" presStyleCnt="2" custScaleX="114658" custScaleY="14213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90BDEDA-81AE-493B-9BA8-B67BBBD0F97B}" type="presOf" srcId="{5A0780A5-772C-4BC9-85B9-22D3824C8CA3}" destId="{D38FA043-B9BE-46F5-8CC3-086326FAA07B}" srcOrd="0" destOrd="1" presId="urn:microsoft.com/office/officeart/2005/8/layout/vList5"/>
    <dgm:cxn modelId="{98B52012-7AB2-4302-B572-A698BF28F39F}" type="presOf" srcId="{90EB0C01-AC2F-42DA-B710-A5227A774547}" destId="{D38FA043-B9BE-46F5-8CC3-086326FAA07B}" srcOrd="0" destOrd="6" presId="urn:microsoft.com/office/officeart/2005/8/layout/vList5"/>
    <dgm:cxn modelId="{B55D3F88-BCD2-4B58-B000-9278EEF6D57F}" type="presOf" srcId="{6CF8BFB4-C62B-47AC-9465-A642A12E575B}" destId="{A2ABCC0A-9479-4C59-8824-756874B39CAE}" srcOrd="0" destOrd="0" presId="urn:microsoft.com/office/officeart/2005/8/layout/vList5"/>
    <dgm:cxn modelId="{2E87AC55-3197-44CC-83CF-1847888F265D}" type="presOf" srcId="{FBC19DC3-2500-4CC9-AE95-19B14AD82A93}" destId="{D38FA043-B9BE-46F5-8CC3-086326FAA07B}" srcOrd="0" destOrd="4" presId="urn:microsoft.com/office/officeart/2005/8/layout/vList5"/>
    <dgm:cxn modelId="{B9FB63EB-78E7-45D8-A86B-EB49392560C7}" srcId="{BF1954EF-131D-4DAB-8225-7BC56DA40C97}" destId="{1BF3C15F-05DF-4722-9990-13CC29A72C77}" srcOrd="0" destOrd="0" parTransId="{B3BB8884-99CE-4648-8C91-6E0B56D3C86B}" sibTransId="{1F7185E9-990E-4963-9C6B-66A9FD7F07A6}"/>
    <dgm:cxn modelId="{1D4C8907-6D91-43A5-AF5E-45F82509E697}" srcId="{BF1954EF-131D-4DAB-8225-7BC56DA40C97}" destId="{5A0780A5-772C-4BC9-85B9-22D3824C8CA3}" srcOrd="1" destOrd="0" parTransId="{8071675C-7E6A-4C70-A2BC-453C8616FE3A}" sibTransId="{C7A762CD-03AC-4C83-AE9A-E744FDEA0B1E}"/>
    <dgm:cxn modelId="{66550F90-03F5-4EE2-A687-0BCECFE6B41D}" srcId="{BF1954EF-131D-4DAB-8225-7BC56DA40C97}" destId="{08F93491-86B2-4629-B92F-CE69187BB70B}" srcOrd="5" destOrd="0" parTransId="{BC7E4BC8-A818-4EFF-B8AD-D76B96E92557}" sibTransId="{1C2050F8-0B3E-4D99-A6F6-5271A4F78EE7}"/>
    <dgm:cxn modelId="{D206132C-5A31-40E5-AF92-C93BD31C7F1F}" srcId="{BF1954EF-131D-4DAB-8225-7BC56DA40C97}" destId="{25DCA768-8600-449C-B6E4-0B56B226D55F}" srcOrd="7" destOrd="0" parTransId="{CB3F2F5B-6445-4BDB-A39A-120E78B1D1CB}" sibTransId="{4E1B4A64-4AC1-4573-BB6D-9BF191A1196F}"/>
    <dgm:cxn modelId="{67047EEA-B25C-44B9-A47F-2242456B5095}" srcId="{A39EEE1A-5994-42ED-9F17-E0C37277F47C}" destId="{BF1954EF-131D-4DAB-8225-7BC56DA40C97}" srcOrd="1" destOrd="0" parTransId="{E2778FBB-6EBB-403A-BAF5-FF7B90E46470}" sibTransId="{E50196CD-7F1C-4045-8A97-D1D292F350A1}"/>
    <dgm:cxn modelId="{D59F1DDE-D470-4C36-A698-D80518A94943}" srcId="{BF1954EF-131D-4DAB-8225-7BC56DA40C97}" destId="{A177A39B-07DC-404D-B326-1B67283D7712}" srcOrd="3" destOrd="0" parTransId="{90F2D1C2-7C86-42BF-8CBD-397E0724CECC}" sibTransId="{49353251-BEB9-491C-98C0-00E9DF476BD0}"/>
    <dgm:cxn modelId="{51F53CE7-EB6C-40CA-8D64-B2E255FD5F6F}" type="presOf" srcId="{A39EEE1A-5994-42ED-9F17-E0C37277F47C}" destId="{81459167-8367-49DF-AF66-307E690F67D5}" srcOrd="0" destOrd="0" presId="urn:microsoft.com/office/officeart/2005/8/layout/vList5"/>
    <dgm:cxn modelId="{32E437B5-5FDA-46FF-BF48-417C30D7E72A}" type="presOf" srcId="{BF1954EF-131D-4DAB-8225-7BC56DA40C97}" destId="{589E4782-04B7-4309-AFCC-D59627B3DC6F}" srcOrd="0" destOrd="0" presId="urn:microsoft.com/office/officeart/2005/8/layout/vList5"/>
    <dgm:cxn modelId="{7987A145-F212-4083-AC3E-1635B6B21379}" srcId="{A39EEE1A-5994-42ED-9F17-E0C37277F47C}" destId="{6CF8BFB4-C62B-47AC-9465-A642A12E575B}" srcOrd="0" destOrd="0" parTransId="{DEAFDB8F-05A3-48CA-BF2B-A832101180D3}" sibTransId="{09F9B1C8-9FC1-4F3B-9F1F-7688CF2EE632}"/>
    <dgm:cxn modelId="{612EB10A-4052-4108-9139-0E5183195FD7}" type="presOf" srcId="{1BF3C15F-05DF-4722-9990-13CC29A72C77}" destId="{D38FA043-B9BE-46F5-8CC3-086326FAA07B}" srcOrd="0" destOrd="0" presId="urn:microsoft.com/office/officeart/2005/8/layout/vList5"/>
    <dgm:cxn modelId="{8B851268-6E56-4ADB-B8AB-3CD5E5721C61}" srcId="{BF1954EF-131D-4DAB-8225-7BC56DA40C97}" destId="{90EB0C01-AC2F-42DA-B710-A5227A774547}" srcOrd="6" destOrd="0" parTransId="{D1759FCD-378D-45E5-B8A3-03CEEEF072CE}" sibTransId="{FC1E2F92-B006-4F84-A283-F32D9DF5F1D2}"/>
    <dgm:cxn modelId="{E6A6C6E8-3737-4741-82E2-9ED72D092D1D}" type="presOf" srcId="{C52CC8BC-E9F4-4132-8E01-94F6228B6057}" destId="{F8C167A1-D0C4-4F58-8751-9268787C4F39}" srcOrd="0" destOrd="0" presId="urn:microsoft.com/office/officeart/2005/8/layout/vList5"/>
    <dgm:cxn modelId="{48251DD5-9F54-457B-8CAD-147C1FBD0BCD}" type="presOf" srcId="{08F93491-86B2-4629-B92F-CE69187BB70B}" destId="{D38FA043-B9BE-46F5-8CC3-086326FAA07B}" srcOrd="0" destOrd="5" presId="urn:microsoft.com/office/officeart/2005/8/layout/vList5"/>
    <dgm:cxn modelId="{A862E582-1516-457B-9FAB-7F9422DEBF10}" srcId="{BF1954EF-131D-4DAB-8225-7BC56DA40C97}" destId="{C95EB117-F6FF-4DB6-B780-684305B215BE}" srcOrd="2" destOrd="0" parTransId="{26CEBCFF-85D6-4DFA-A829-596BDD3CEF57}" sibTransId="{B0AF6F74-118D-45BA-A6BF-6825BDFF16E4}"/>
    <dgm:cxn modelId="{585CB2B7-F2A4-497A-B16F-FDEE6C41C278}" srcId="{BF1954EF-131D-4DAB-8225-7BC56DA40C97}" destId="{FBC19DC3-2500-4CC9-AE95-19B14AD82A93}" srcOrd="4" destOrd="0" parTransId="{B0A98848-09C5-4E44-940C-C35D6594BF3B}" sibTransId="{19D019D5-1FE6-4FC8-8AF1-BD5F36A6AE37}"/>
    <dgm:cxn modelId="{71697F65-71D1-461B-B1E5-1D83182B0A8A}" type="presOf" srcId="{C95EB117-F6FF-4DB6-B780-684305B215BE}" destId="{D38FA043-B9BE-46F5-8CC3-086326FAA07B}" srcOrd="0" destOrd="2" presId="urn:microsoft.com/office/officeart/2005/8/layout/vList5"/>
    <dgm:cxn modelId="{3C7D5F5E-19E2-46D9-9A3E-62E25395E5FD}" type="presOf" srcId="{25DCA768-8600-449C-B6E4-0B56B226D55F}" destId="{D38FA043-B9BE-46F5-8CC3-086326FAA07B}" srcOrd="0" destOrd="7" presId="urn:microsoft.com/office/officeart/2005/8/layout/vList5"/>
    <dgm:cxn modelId="{23A582D2-95E3-4CF3-98A0-78A966AC7914}" type="presOf" srcId="{A177A39B-07DC-404D-B326-1B67283D7712}" destId="{D38FA043-B9BE-46F5-8CC3-086326FAA07B}" srcOrd="0" destOrd="3" presId="urn:microsoft.com/office/officeart/2005/8/layout/vList5"/>
    <dgm:cxn modelId="{8E1C4E84-C51A-4CC4-90F0-AB436C092DC4}" srcId="{6CF8BFB4-C62B-47AC-9465-A642A12E575B}" destId="{C52CC8BC-E9F4-4132-8E01-94F6228B6057}" srcOrd="0" destOrd="0" parTransId="{EC20F95C-F8CE-4AC9-8ECE-C5EA7804AF6D}" sibTransId="{DC30D957-EFAF-484A-A5ED-E6AEACD29943}"/>
    <dgm:cxn modelId="{1F4BB773-5A6F-48B0-8A52-1460DBF9E2CB}" type="presParOf" srcId="{81459167-8367-49DF-AF66-307E690F67D5}" destId="{0BF521E7-5ABB-4B69-8847-E3F2F2C2AF21}" srcOrd="0" destOrd="0" presId="urn:microsoft.com/office/officeart/2005/8/layout/vList5"/>
    <dgm:cxn modelId="{9B0FFCF8-6AFD-4C8C-B593-2E42B864BF7E}" type="presParOf" srcId="{0BF521E7-5ABB-4B69-8847-E3F2F2C2AF21}" destId="{A2ABCC0A-9479-4C59-8824-756874B39CAE}" srcOrd="0" destOrd="0" presId="urn:microsoft.com/office/officeart/2005/8/layout/vList5"/>
    <dgm:cxn modelId="{5AAD6342-AE48-475E-A8DE-B4898883FAEA}" type="presParOf" srcId="{0BF521E7-5ABB-4B69-8847-E3F2F2C2AF21}" destId="{F8C167A1-D0C4-4F58-8751-9268787C4F39}" srcOrd="1" destOrd="0" presId="urn:microsoft.com/office/officeart/2005/8/layout/vList5"/>
    <dgm:cxn modelId="{1D1BC74C-90E4-4E27-82EF-93A83DC7F4BB}" type="presParOf" srcId="{81459167-8367-49DF-AF66-307E690F67D5}" destId="{28E0854D-B722-4C65-B5C9-51DD5BECE8B6}" srcOrd="1" destOrd="0" presId="urn:microsoft.com/office/officeart/2005/8/layout/vList5"/>
    <dgm:cxn modelId="{1B2191C1-18DC-44B5-8602-45B802B2C236}" type="presParOf" srcId="{81459167-8367-49DF-AF66-307E690F67D5}" destId="{18BA3BA9-8A10-4694-9E3D-83B6F82CE2CB}" srcOrd="2" destOrd="0" presId="urn:microsoft.com/office/officeart/2005/8/layout/vList5"/>
    <dgm:cxn modelId="{2232EAD9-1529-4E76-939D-112CAA4A1B5C}" type="presParOf" srcId="{18BA3BA9-8A10-4694-9E3D-83B6F82CE2CB}" destId="{589E4782-04B7-4309-AFCC-D59627B3DC6F}" srcOrd="0" destOrd="0" presId="urn:microsoft.com/office/officeart/2005/8/layout/vList5"/>
    <dgm:cxn modelId="{6F48A045-D94A-4A8A-9CDD-6BA3D9E9AADE}" type="presParOf" srcId="{18BA3BA9-8A10-4694-9E3D-83B6F82CE2CB}" destId="{D38FA043-B9BE-46F5-8CC3-086326FAA0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167A1-D0C4-4F58-8751-9268787C4F39}">
      <dsp:nvSpPr>
        <dsp:cNvPr id="0" name=""/>
        <dsp:cNvSpPr/>
      </dsp:nvSpPr>
      <dsp:spPr>
        <a:xfrm rot="5400000">
          <a:off x="3202573" y="-1170022"/>
          <a:ext cx="1749359" cy="40894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고객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고객등급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쿠폰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주문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주문상세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주문처리상태</a:t>
          </a:r>
          <a:r>
            <a:rPr lang="en-US" altLang="ko-KR" sz="2000" kern="1200" dirty="0" smtClean="0"/>
            <a:t>,    </a:t>
          </a:r>
          <a:r>
            <a:rPr lang="ko-KR" altLang="en-US" sz="2000" kern="1200" dirty="0" smtClean="0"/>
            <a:t>반송사유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상품종류</a:t>
          </a:r>
          <a:endParaRPr lang="ko-KR" altLang="en-US" sz="2000" kern="1200" dirty="0"/>
        </a:p>
      </dsp:txBody>
      <dsp:txXfrm rot="-5400000">
        <a:off x="2032551" y="85397"/>
        <a:ext cx="4004007" cy="1578565"/>
      </dsp:txXfrm>
    </dsp:sp>
    <dsp:sp modelId="{A2ABCC0A-9479-4C59-8824-756874B39CAE}">
      <dsp:nvSpPr>
        <dsp:cNvPr id="0" name=""/>
        <dsp:cNvSpPr/>
      </dsp:nvSpPr>
      <dsp:spPr>
        <a:xfrm>
          <a:off x="0" y="57195"/>
          <a:ext cx="1990506" cy="16681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ENTITY</a:t>
          </a:r>
          <a:endParaRPr lang="ko-KR" altLang="en-US" sz="2600" kern="1200" dirty="0"/>
        </a:p>
      </dsp:txBody>
      <dsp:txXfrm>
        <a:off x="81431" y="138626"/>
        <a:ext cx="1827644" cy="1505269"/>
      </dsp:txXfrm>
    </dsp:sp>
    <dsp:sp modelId="{D38FA043-B9BE-46F5-8CC3-086326FAA07B}">
      <dsp:nvSpPr>
        <dsp:cNvPr id="0" name=""/>
        <dsp:cNvSpPr/>
      </dsp:nvSpPr>
      <dsp:spPr>
        <a:xfrm rot="5400000">
          <a:off x="2604575" y="1310823"/>
          <a:ext cx="3202374" cy="4363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u="sng" kern="1200" dirty="0" smtClean="0"/>
            <a:t>고객번호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성명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주소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전화번호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성별</a:t>
          </a:r>
          <a:r>
            <a:rPr lang="en-US" altLang="ko-KR" sz="1400" kern="1200" dirty="0" smtClean="0"/>
            <a:t>, 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u="sng" kern="1200" dirty="0" smtClean="0"/>
            <a:t>고객 등급코드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고객 등급코드 값</a:t>
          </a:r>
          <a:r>
            <a:rPr lang="en-US" altLang="ko-KR" sz="1400" kern="1200" dirty="0" smtClean="0"/>
            <a:t>,  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u="sng" kern="1200" dirty="0" smtClean="0"/>
            <a:t>쿠폰코드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등급별 쿠폰 종류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u="sng" kern="1200" dirty="0" smtClean="0"/>
            <a:t>주문번호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주문일자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총 금액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쿠폰입력</a:t>
          </a:r>
          <a:r>
            <a:rPr lang="en-US" altLang="ko-KR" sz="1400" kern="1200" dirty="0" smtClean="0"/>
            <a:t>   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u="sng" kern="1200" dirty="0" smtClean="0"/>
            <a:t>ID</a:t>
          </a:r>
          <a:r>
            <a:rPr lang="ko-KR" altLang="en-US" sz="1400" u="sng" kern="1200" dirty="0" smtClean="0"/>
            <a:t>주문상세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수량</a:t>
          </a:r>
          <a:r>
            <a:rPr lang="en-US" altLang="ko-KR" sz="1400" kern="1200" dirty="0" smtClean="0"/>
            <a:t>,                          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u="sng" kern="1200" dirty="0" smtClean="0"/>
            <a:t>주문처리 상태코드</a:t>
          </a:r>
          <a:r>
            <a:rPr lang="en-US" altLang="ko-KR" sz="1400" kern="1200" dirty="0" smtClean="0"/>
            <a:t>,  </a:t>
          </a:r>
          <a:r>
            <a:rPr lang="ko-KR" altLang="en-US" sz="1400" kern="1200" dirty="0" smtClean="0"/>
            <a:t>주문처리 상태코드 값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쿠폰사용 유</a:t>
          </a:r>
          <a:r>
            <a:rPr lang="en-US" altLang="ko-KR" sz="1400" kern="1200" dirty="0" smtClean="0"/>
            <a:t>/</a:t>
          </a:r>
          <a:r>
            <a:rPr lang="ko-KR" altLang="en-US" sz="1400" kern="1200" dirty="0" smtClean="0"/>
            <a:t>무</a:t>
          </a:r>
          <a:r>
            <a:rPr lang="en-US" altLang="ko-KR" sz="1400" kern="1200" dirty="0" smtClean="0"/>
            <a:t>, 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u="sng" kern="1200" dirty="0" smtClean="0"/>
            <a:t>반송사유 구분코드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반송사유 구분코드 값</a:t>
          </a:r>
          <a:r>
            <a:rPr lang="en-US" altLang="ko-KR" sz="1400" kern="1200" dirty="0" smtClean="0"/>
            <a:t>,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u="sng" kern="1200" dirty="0" smtClean="0"/>
            <a:t>상품종류 코드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상품종류 코드 값</a:t>
          </a:r>
          <a:endParaRPr lang="ko-KR" altLang="en-US" sz="1400" kern="1200" dirty="0"/>
        </a:p>
      </dsp:txBody>
      <dsp:txXfrm rot="-5400000">
        <a:off x="2023879" y="2047847"/>
        <a:ext cx="4207441" cy="2889720"/>
      </dsp:txXfrm>
    </dsp:sp>
    <dsp:sp modelId="{589E4782-04B7-4309-AFCC-D59627B3DC6F}">
      <dsp:nvSpPr>
        <dsp:cNvPr id="0" name=""/>
        <dsp:cNvSpPr/>
      </dsp:nvSpPr>
      <dsp:spPr>
        <a:xfrm>
          <a:off x="0" y="2076918"/>
          <a:ext cx="2021767" cy="28163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ATTRIBUTE</a:t>
          </a:r>
          <a:endParaRPr lang="ko-KR" altLang="en-US" sz="2600" kern="1200" dirty="0"/>
        </a:p>
      </dsp:txBody>
      <dsp:txXfrm>
        <a:off x="98695" y="2175613"/>
        <a:ext cx="1824377" cy="2618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2016-10-23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2016-10-23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중간발표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b="1" spc="-250" dirty="0" smtClean="0">
                <a:solidFill>
                  <a:schemeClr val="accent4">
                    <a:lumMod val="50000"/>
                  </a:schemeClr>
                </a:solidFill>
              </a:rPr>
              <a:t>&lt; </a:t>
            </a:r>
            <a:r>
              <a:rPr lang="ko-KR" altLang="en-US" b="1" spc="-250" dirty="0" smtClean="0">
                <a:solidFill>
                  <a:schemeClr val="accent4">
                    <a:lumMod val="50000"/>
                  </a:schemeClr>
                </a:solidFill>
              </a:rPr>
              <a:t>고객주문 </a:t>
            </a:r>
            <a:r>
              <a:rPr lang="en-US" altLang="ko-KR" b="1" spc="-250" dirty="0" smtClean="0">
                <a:solidFill>
                  <a:schemeClr val="accent4">
                    <a:lumMod val="50000"/>
                  </a:schemeClr>
                </a:solidFill>
              </a:rPr>
              <a:t>ER DIAGRAM &gt;</a:t>
            </a:r>
            <a:endParaRPr lang="ko-KR" altLang="en-US" sz="36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54168" y="4238155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발표자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허인성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조원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유호영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박연준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97963" y="424819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597963" y="455819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597963" y="487081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597963" y="518259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2"/>
          <p:cNvSpPr txBox="1">
            <a:spLocks/>
          </p:cNvSpPr>
          <p:nvPr/>
        </p:nvSpPr>
        <p:spPr>
          <a:xfrm>
            <a:off x="255952" y="1765785"/>
            <a:ext cx="5173304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요구사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항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1.1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선정이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1.2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이론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 defTabSz="628650">
              <a:lnSpc>
                <a:spcPct val="150000"/>
              </a:lnSpc>
            </a:pPr>
            <a:endParaRPr lang="en-US" altLang="ko-KR" sz="1200" b="1" spc="-5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361472" y="186053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241300" y="139700"/>
            <a:ext cx="8547100" cy="9017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1D314E"/>
                </a:solidFill>
              </a:rPr>
              <a:t>INDEX</a:t>
            </a:r>
            <a:endParaRPr lang="ko-KR" altLang="en-US" sz="2800" b="1" dirty="0">
              <a:solidFill>
                <a:srgbClr val="1D314E"/>
              </a:solidFill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255952" y="2794485"/>
            <a:ext cx="2883488" cy="58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355600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2.	ER DIAGRAM</a:t>
            </a:r>
            <a:endParaRPr lang="en-US" altLang="ko-KR" sz="1200" b="1" spc="-50" dirty="0" smtClean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361472" y="288923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부제목 2"/>
          <p:cNvSpPr txBox="1">
            <a:spLocks/>
          </p:cNvSpPr>
          <p:nvPr/>
        </p:nvSpPr>
        <p:spPr>
          <a:xfrm>
            <a:off x="255952" y="3320265"/>
            <a:ext cx="2883488" cy="58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	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코드 값  목록</a:t>
            </a:r>
            <a:endParaRPr lang="en-US" altLang="ko-KR" sz="1200" b="1" spc="-50" dirty="0" smtClean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255952" y="3785085"/>
            <a:ext cx="2883488" cy="58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	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Q&amp;A</a:t>
            </a:r>
            <a:endParaRPr lang="en-US" altLang="ko-KR" sz="1200" b="1" spc="-50" dirty="0" smtClean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361472" y="338328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361472" y="3847297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1-1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선정이유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463469"/>
            <a:ext cx="8470547" cy="1287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3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직접 인터넷 쇼핑몰을 만들어 볼 때 직접</a:t>
            </a:r>
            <a:endParaRPr lang="en-US" altLang="ko-KR" sz="36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3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데이터 프로그램을 구축하고 싶어서</a:t>
            </a:r>
            <a:endParaRPr lang="ko-KR" altLang="en-US" sz="3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3161030"/>
            <a:ext cx="795655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1-2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이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론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129681732"/>
              </p:ext>
            </p:extLst>
          </p:nvPr>
        </p:nvGraphicFramePr>
        <p:xfrm>
          <a:off x="1519802" y="1412240"/>
          <a:ext cx="6389758" cy="509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156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9258" y="67726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2. ER DIAGRAM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755" y="1444943"/>
            <a:ext cx="60388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56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코드 값 목록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0173"/>
              </p:ext>
            </p:extLst>
          </p:nvPr>
        </p:nvGraphicFramePr>
        <p:xfrm>
          <a:off x="762000" y="1579880"/>
          <a:ext cx="7787640" cy="4410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"/>
                <a:gridCol w="1051560"/>
                <a:gridCol w="571500"/>
                <a:gridCol w="998220"/>
                <a:gridCol w="518160"/>
                <a:gridCol w="992124"/>
                <a:gridCol w="554736"/>
                <a:gridCol w="1002792"/>
                <a:gridCol w="627888"/>
                <a:gridCol w="929640"/>
              </a:tblGrid>
              <a:tr h="69158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고객등급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주문처리상태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반송사유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상품종류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쿠폰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6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코드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코드값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코드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코드값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코드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코드값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코드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코드값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코드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코드값</a:t>
                      </a:r>
                      <a:endParaRPr lang="ko-KR" altLang="en-US" sz="14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수취인 불명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30%</a:t>
                      </a:r>
                      <a:endParaRPr lang="ko-KR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Gold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준비 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침대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Silver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배송 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수취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거부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베개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20%</a:t>
                      </a:r>
                      <a:endParaRPr lang="ko-KR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Bronze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배송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환송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56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7874" y="1366169"/>
            <a:ext cx="6345006" cy="3426811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19900" b="1" spc="-250" dirty="0" smtClean="0">
                <a:solidFill>
                  <a:schemeClr val="accent4">
                    <a:lumMod val="50000"/>
                  </a:schemeClr>
                </a:solidFill>
              </a:rPr>
              <a:t>Q&amp;A</a:t>
            </a:r>
            <a:endParaRPr lang="ko-KR" altLang="en-US" sz="199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524062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Thank You !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2937</TotalTime>
  <Words>199</Words>
  <Application>Microsoft Office PowerPoint</Application>
  <PresentationFormat>화면 슬라이드 쇼(4:3)</PresentationFormat>
  <Paragraphs>100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Arial</vt:lpstr>
      <vt:lpstr>Wingdings</vt:lpstr>
      <vt:lpstr>나눔고딕</vt:lpstr>
      <vt:lpstr>맑은 고딕</vt:lpstr>
      <vt:lpstr>Office 테마</vt:lpstr>
      <vt:lpstr>중간발표 &lt; 고객주문 ER DIAGRAM &gt;</vt:lpstr>
      <vt:lpstr>INDEX</vt:lpstr>
      <vt:lpstr>1-1 선정이유</vt:lpstr>
      <vt:lpstr>1-2 이론</vt:lpstr>
      <vt:lpstr>2. ER DIAGRAM</vt:lpstr>
      <vt:lpstr>3. 코드 값 목록</vt:lpstr>
      <vt:lpstr>Q&amp;A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Ryu</cp:lastModifiedBy>
  <cp:revision>10</cp:revision>
  <cp:lastPrinted>2011-08-28T13:13:29Z</cp:lastPrinted>
  <dcterms:created xsi:type="dcterms:W3CDTF">2011-08-24T01:05:33Z</dcterms:created>
  <dcterms:modified xsi:type="dcterms:W3CDTF">2016-10-23T07:58:15Z</dcterms:modified>
</cp:coreProperties>
</file>