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4" r:id="rId3"/>
    <p:sldId id="295" r:id="rId4"/>
    <p:sldId id="290" r:id="rId5"/>
    <p:sldId id="300" r:id="rId6"/>
    <p:sldId id="289" r:id="rId7"/>
    <p:sldId id="297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  <a:srgbClr val="0000CC"/>
    <a:srgbClr val="6699FF"/>
    <a:srgbClr val="99CCFF"/>
    <a:srgbClr val="FFCCFF"/>
    <a:srgbClr val="CC66FF"/>
    <a:srgbClr val="CC99FF"/>
    <a:srgbClr val="99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89" autoAdjust="0"/>
    <p:restoredTop sz="94660"/>
  </p:normalViewPr>
  <p:slideViewPr>
    <p:cSldViewPr snapToGrid="0">
      <p:cViewPr>
        <p:scale>
          <a:sx n="125" d="100"/>
          <a:sy n="125" d="100"/>
        </p:scale>
        <p:origin x="-1277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8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1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7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1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7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7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2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C75C-F27A-4DFA-9466-8553BE8CE0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 rot="20001769">
            <a:off x="608565" y="3865813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책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선택됨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20001769">
            <a:off x="2168202" y="3865813"/>
            <a:ext cx="1173543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대여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버튼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클릭됨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08350" y="3865813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대여됨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565" y="4990484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반납됨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4400" y="5001689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08350" y="4990484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결제 완료됨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28416" y="3865813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</a:t>
            </a:r>
            <a:r>
              <a:rPr lang="ko-KR" altLang="en-US" sz="1100" b="1" dirty="0">
                <a:solidFill>
                  <a:schemeClr val="tx1"/>
                </a:solidFill>
              </a:rPr>
              <a:t>체크 후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재고 </a:t>
            </a:r>
            <a:r>
              <a:rPr lang="ko-KR" altLang="en-US" sz="11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858698" y="3865813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20001769">
            <a:off x="3754152" y="5001689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결제 버튼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클릭됨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9071" y="838408"/>
            <a:ext cx="1172966" cy="68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책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선택됨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08708" y="838408"/>
            <a:ext cx="1173543" cy="68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대여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버튼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클릭됨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48856" y="838408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대여됨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49071" y="1963079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반납됨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34906" y="1974284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48856" y="1963079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결제 완료됨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68922" y="838408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</a:t>
            </a:r>
            <a:r>
              <a:rPr lang="ko-KR" altLang="en-US" sz="1100" b="1" dirty="0">
                <a:solidFill>
                  <a:schemeClr val="tx1"/>
                </a:solidFill>
              </a:rPr>
              <a:t>체크 후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재고 </a:t>
            </a:r>
            <a:r>
              <a:rPr lang="ko-KR" altLang="en-US" sz="11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599204" y="838408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94658" y="1974284"/>
            <a:ext cx="1172966" cy="68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결제 버튼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클릭됨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5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280352"/>
            <a:ext cx="11985250" cy="629316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276923" y="2106246"/>
            <a:ext cx="216000" cy="216000"/>
          </a:xfrm>
          <a:prstGeom prst="ellips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5" name="타원 4"/>
          <p:cNvSpPr/>
          <p:nvPr/>
        </p:nvSpPr>
        <p:spPr>
          <a:xfrm>
            <a:off x="4276923" y="3473827"/>
            <a:ext cx="216000" cy="216000"/>
          </a:xfrm>
          <a:prstGeom prst="ellips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6" name="타원 5"/>
          <p:cNvSpPr/>
          <p:nvPr/>
        </p:nvSpPr>
        <p:spPr>
          <a:xfrm>
            <a:off x="6195600" y="610565"/>
            <a:ext cx="216000" cy="216000"/>
          </a:xfrm>
          <a:prstGeom prst="ellips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7" name="타원 6"/>
          <p:cNvSpPr/>
          <p:nvPr/>
        </p:nvSpPr>
        <p:spPr>
          <a:xfrm>
            <a:off x="6411600" y="4740996"/>
            <a:ext cx="216000" cy="216000"/>
          </a:xfrm>
          <a:prstGeom prst="ellips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8" name="타원 7"/>
          <p:cNvSpPr/>
          <p:nvPr/>
        </p:nvSpPr>
        <p:spPr>
          <a:xfrm>
            <a:off x="1804431" y="4851038"/>
            <a:ext cx="216000" cy="216000"/>
          </a:xfrm>
          <a:prstGeom prst="ellips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6</a:t>
            </a:r>
            <a:endParaRPr lang="ko-KR" altLang="en-US" sz="1200" b="1" dirty="0"/>
          </a:p>
        </p:txBody>
      </p:sp>
      <p:sp>
        <p:nvSpPr>
          <p:cNvPr id="9" name="타원 8"/>
          <p:cNvSpPr/>
          <p:nvPr/>
        </p:nvSpPr>
        <p:spPr>
          <a:xfrm>
            <a:off x="4276923" y="2550139"/>
            <a:ext cx="216000" cy="216000"/>
          </a:xfrm>
          <a:prstGeom prst="ellips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0463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65143" y="1357834"/>
            <a:ext cx="4757738" cy="4128566"/>
          </a:xfrm>
          <a:prstGeom prst="rect">
            <a:avLst/>
          </a:prstGeom>
          <a:solidFill>
            <a:srgbClr val="1D1D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999" y="729397"/>
            <a:ext cx="5612886" cy="110567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책 대여 서비스 </a:t>
            </a:r>
            <a:r>
              <a:rPr lang="en-US" altLang="ko-KR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(rBook)</a:t>
            </a:r>
            <a:endParaRPr lang="ko-KR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1" y="3036078"/>
            <a:ext cx="4351397" cy="3429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1" y="3343448"/>
            <a:ext cx="4503810" cy="1867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94" y="1681593"/>
            <a:ext cx="3635055" cy="2903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94" y="4428618"/>
            <a:ext cx="2819644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225" y="720227"/>
            <a:ext cx="1440000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대여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702" y="728611"/>
            <a:ext cx="1440000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반납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7587" y="1134213"/>
            <a:ext cx="14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반납됨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89634" y="1134213"/>
            <a:ext cx="14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대여됨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27537" y="1539815"/>
            <a:ext cx="1440000" cy="54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60822" y="1971547"/>
            <a:ext cx="1440000" cy="54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437824" y="623040"/>
            <a:ext cx="595770" cy="684920"/>
            <a:chOff x="322671" y="5304432"/>
            <a:chExt cx="601457" cy="706561"/>
          </a:xfrm>
          <a:solidFill>
            <a:srgbClr val="FFFF00"/>
          </a:solidFill>
        </p:grpSpPr>
        <p:sp>
          <p:nvSpPr>
            <p:cNvPr id="129" name="직사각형 128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  <a:grpFill/>
          </p:grpSpPr>
          <p:sp>
            <p:nvSpPr>
              <p:cNvPr id="131" name="타원 130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100" b="1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31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직사각형 72"/>
          <p:cNvSpPr/>
          <p:nvPr/>
        </p:nvSpPr>
        <p:spPr>
          <a:xfrm>
            <a:off x="1033594" y="3059143"/>
            <a:ext cx="1647190" cy="6586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&lt;View&gt;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책 대여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과금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이력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429063" y="1562747"/>
            <a:ext cx="1575388" cy="54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책 재고 체크 후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변경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62348" y="1976733"/>
            <a:ext cx="1440000" cy="54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590293" y="656151"/>
            <a:ext cx="595770" cy="684920"/>
            <a:chOff x="322671" y="5304432"/>
            <a:chExt cx="601457" cy="706561"/>
          </a:xfrm>
          <a:solidFill>
            <a:srgbClr val="FFFF00"/>
          </a:solidFill>
        </p:grpSpPr>
        <p:sp>
          <p:nvSpPr>
            <p:cNvPr id="31" name="직사각형 30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  <a:grpFill/>
          </p:grpSpPr>
          <p:sp>
            <p:nvSpPr>
              <p:cNvPr id="33" name="타원 32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100" b="1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직사각형 48"/>
          <p:cNvSpPr/>
          <p:nvPr/>
        </p:nvSpPr>
        <p:spPr>
          <a:xfrm>
            <a:off x="9780737" y="743388"/>
            <a:ext cx="1440000" cy="540000"/>
          </a:xfrm>
          <a:prstGeom prst="rect">
            <a:avLst/>
          </a:prstGeom>
          <a:solidFill>
            <a:srgbClr val="FFCC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 수신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78622" y="1163074"/>
            <a:ext cx="14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780737" y="1948804"/>
            <a:ext cx="1440000" cy="540000"/>
          </a:xfrm>
          <a:prstGeom prst="rect">
            <a:avLst/>
          </a:prstGeom>
          <a:solidFill>
            <a:srgbClr val="FFCC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결제 수신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078622" y="2366038"/>
            <a:ext cx="14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결제 완료됨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015536" y="722679"/>
            <a:ext cx="1440000" cy="540000"/>
          </a:xfrm>
          <a:prstGeom prst="rect">
            <a:avLst/>
          </a:prstGeom>
          <a:solidFill>
            <a:srgbClr val="FFCC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 수신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285486" y="1170710"/>
            <a:ext cx="14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478388" y="604320"/>
            <a:ext cx="595770" cy="684920"/>
            <a:chOff x="322671" y="5304432"/>
            <a:chExt cx="601457" cy="706561"/>
          </a:xfrm>
          <a:solidFill>
            <a:srgbClr val="FFFF00"/>
          </a:solidFill>
        </p:grpSpPr>
        <p:sp>
          <p:nvSpPr>
            <p:cNvPr id="53" name="직사각형 52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시스템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  <a:grpFill/>
          </p:grpSpPr>
          <p:sp>
            <p:nvSpPr>
              <p:cNvPr id="55" name="타원 54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100" b="1"/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55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/>
          <p:cNvGrpSpPr/>
          <p:nvPr/>
        </p:nvGrpSpPr>
        <p:grpSpPr>
          <a:xfrm>
            <a:off x="9332972" y="647767"/>
            <a:ext cx="595770" cy="684920"/>
            <a:chOff x="322671" y="5304432"/>
            <a:chExt cx="601457" cy="706561"/>
          </a:xfrm>
          <a:solidFill>
            <a:srgbClr val="FFFF00"/>
          </a:solidFill>
        </p:grpSpPr>
        <p:sp>
          <p:nvSpPr>
            <p:cNvPr id="63" name="직사각형 62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시스템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  <a:grpFill/>
          </p:grpSpPr>
          <p:sp>
            <p:nvSpPr>
              <p:cNvPr id="65" name="타원 64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100" b="1"/>
              </a:p>
            </p:txBody>
          </p:sp>
          <p:cxnSp>
            <p:nvCxnSpPr>
              <p:cNvPr id="66" name="직선 연결선 65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>
                <a:stCxn id="65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그룹 80"/>
          <p:cNvGrpSpPr/>
          <p:nvPr/>
        </p:nvGrpSpPr>
        <p:grpSpPr>
          <a:xfrm>
            <a:off x="9324677" y="1876344"/>
            <a:ext cx="595770" cy="684920"/>
            <a:chOff x="322671" y="5304432"/>
            <a:chExt cx="601457" cy="706561"/>
          </a:xfrm>
          <a:solidFill>
            <a:srgbClr val="FFFF00"/>
          </a:solidFill>
        </p:grpSpPr>
        <p:sp>
          <p:nvSpPr>
            <p:cNvPr id="82" name="직사각형 81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시스템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  <a:grpFill/>
          </p:grpSpPr>
          <p:sp>
            <p:nvSpPr>
              <p:cNvPr id="84" name="타원 83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100" b="1"/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stCxn id="84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885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581448" y="384327"/>
            <a:ext cx="900000" cy="32035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대여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87419" y="393586"/>
            <a:ext cx="900000" cy="32035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39272" y="384327"/>
            <a:ext cx="900000" cy="32035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과금이력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07853" y="4361339"/>
            <a:ext cx="1647190" cy="6586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&lt;View&gt;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책 대여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과금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이력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39056" y="1078850"/>
            <a:ext cx="1208338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대여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8040" y="2439804"/>
            <a:ext cx="1208338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반납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10432" y="2370094"/>
            <a:ext cx="1440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반납됨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77064" y="1076901"/>
            <a:ext cx="1440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대여됨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77161" y="2715319"/>
            <a:ext cx="1440000" cy="432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07461" y="3056063"/>
            <a:ext cx="1440000" cy="432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07430" y="1424100"/>
            <a:ext cx="1542001" cy="432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책 재고 체크 후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변경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13816" y="1779346"/>
            <a:ext cx="1440000" cy="432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658794" y="1076901"/>
            <a:ext cx="1440000" cy="432000"/>
          </a:xfrm>
          <a:prstGeom prst="rect">
            <a:avLst/>
          </a:prstGeom>
          <a:solidFill>
            <a:srgbClr val="FFCC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 수신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353361" y="1076901"/>
            <a:ext cx="1440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654104" y="2376048"/>
            <a:ext cx="1440000" cy="432000"/>
          </a:xfrm>
          <a:prstGeom prst="rect">
            <a:avLst/>
          </a:prstGeom>
          <a:solidFill>
            <a:srgbClr val="FFCC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결제 수신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36393" y="1814910"/>
            <a:ext cx="1440000" cy="432000"/>
          </a:xfrm>
          <a:prstGeom prst="rect">
            <a:avLst/>
          </a:prstGeom>
          <a:solidFill>
            <a:srgbClr val="FFCC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 수신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628448" y="1814910"/>
            <a:ext cx="1440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353361" y="2388814"/>
            <a:ext cx="1440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결제 완료됨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96353" y="1378710"/>
            <a:ext cx="609809" cy="1147706"/>
            <a:chOff x="322671" y="5304432"/>
            <a:chExt cx="601457" cy="706561"/>
          </a:xfrm>
          <a:solidFill>
            <a:srgbClr val="FFFF00"/>
          </a:solidFill>
        </p:grpSpPr>
        <p:sp>
          <p:nvSpPr>
            <p:cNvPr id="103" name="직사각형 102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  <a:grpFill/>
          </p:grpSpPr>
          <p:sp>
            <p:nvSpPr>
              <p:cNvPr id="105" name="타원 104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>
                <a:stCxn id="105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773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1604308" y="719607"/>
            <a:ext cx="900000" cy="32035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대여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110279" y="728866"/>
            <a:ext cx="900000" cy="32035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762132" y="719607"/>
            <a:ext cx="900000" cy="32035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과금이력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779" y="225073"/>
            <a:ext cx="4406130" cy="392665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대여관리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16476" y="247074"/>
            <a:ext cx="3448459" cy="393229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책관리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499596" y="257918"/>
            <a:ext cx="3506960" cy="393229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과금관리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319174" y="4910509"/>
            <a:ext cx="1647190" cy="6586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&lt;View&gt;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책 대여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과금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이력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112444" y="4506974"/>
            <a:ext cx="1998920" cy="12711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MyPage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1916" y="1414130"/>
            <a:ext cx="1208338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대여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0900" y="2775084"/>
            <a:ext cx="1208338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반납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33292" y="2705374"/>
            <a:ext cx="1440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반납됨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99924" y="1412181"/>
            <a:ext cx="1440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대여됨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00021" y="3050599"/>
            <a:ext cx="1440000" cy="432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30321" y="3391343"/>
            <a:ext cx="1440000" cy="432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30290" y="1759380"/>
            <a:ext cx="1542001" cy="432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책 재고 체크 후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변경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36676" y="2114626"/>
            <a:ext cx="1440000" cy="432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681654" y="1412181"/>
            <a:ext cx="1440000" cy="432000"/>
          </a:xfrm>
          <a:prstGeom prst="rect">
            <a:avLst/>
          </a:prstGeom>
          <a:solidFill>
            <a:srgbClr val="FFCC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 수신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376221" y="1412181"/>
            <a:ext cx="1440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676964" y="2711328"/>
            <a:ext cx="1440000" cy="432000"/>
          </a:xfrm>
          <a:prstGeom prst="rect">
            <a:avLst/>
          </a:prstGeom>
          <a:solidFill>
            <a:srgbClr val="FFCC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결제 수신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59253" y="2150190"/>
            <a:ext cx="1440000" cy="432000"/>
          </a:xfrm>
          <a:prstGeom prst="rect">
            <a:avLst/>
          </a:prstGeom>
          <a:solidFill>
            <a:srgbClr val="FFCC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 수신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651308" y="2150190"/>
            <a:ext cx="1440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376221" y="2724094"/>
            <a:ext cx="1440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결제 완료됨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319213" y="1713990"/>
            <a:ext cx="609809" cy="1147706"/>
            <a:chOff x="322671" y="5304432"/>
            <a:chExt cx="601457" cy="706561"/>
          </a:xfrm>
          <a:solidFill>
            <a:srgbClr val="FFFF00"/>
          </a:solidFill>
        </p:grpSpPr>
        <p:sp>
          <p:nvSpPr>
            <p:cNvPr id="103" name="직사각형 102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  <a:grpFill/>
          </p:grpSpPr>
          <p:sp>
            <p:nvSpPr>
              <p:cNvPr id="105" name="타원 104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>
                <a:stCxn id="105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3772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1448" y="906592"/>
            <a:ext cx="900000" cy="32035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대여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35748" y="906592"/>
            <a:ext cx="900000" cy="32035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465" y="1736353"/>
            <a:ext cx="1188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대여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465" y="2896648"/>
            <a:ext cx="1188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반납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26307" y="2896648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반납됨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88665" y="1736353"/>
            <a:ext cx="1511773" cy="4320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책 재고 체크 후 변경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719150" y="906592"/>
            <a:ext cx="900000" cy="32035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과금이력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39624" y="1736353"/>
            <a:ext cx="1188000" cy="432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03205" y="1736353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26307" y="1736353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대여됨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89194" y="2896648"/>
            <a:ext cx="1404000" cy="432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847095" y="2896648"/>
            <a:ext cx="1188000" cy="432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303205" y="2896648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결제 완료됨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86075" y="2381503"/>
            <a:ext cx="1404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343344" y="2061441"/>
            <a:ext cx="691694" cy="891867"/>
            <a:chOff x="322671" y="5304432"/>
            <a:chExt cx="601457" cy="706561"/>
          </a:xfrm>
          <a:solidFill>
            <a:srgbClr val="FFFF00"/>
          </a:solidFill>
        </p:grpSpPr>
        <p:sp>
          <p:nvSpPr>
            <p:cNvPr id="129" name="직사각형 128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  <a:grpFill/>
          </p:grpSpPr>
          <p:sp>
            <p:nvSpPr>
              <p:cNvPr id="131" name="타원 130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31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237682" y="450339"/>
            <a:ext cx="3339733" cy="38186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대여관리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87941" y="444252"/>
            <a:ext cx="3844634" cy="382412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책관리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78985" y="438616"/>
            <a:ext cx="3159164" cy="382412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과금관리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04874" y="5077619"/>
            <a:ext cx="1647190" cy="6586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&lt;View&gt;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책 대여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과금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이력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998144" y="4674084"/>
            <a:ext cx="1998920" cy="12711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MyPage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6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1448" y="1104712"/>
            <a:ext cx="900000" cy="32035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대여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35748" y="1104712"/>
            <a:ext cx="900000" cy="32035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465" y="1934473"/>
            <a:ext cx="1188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대여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465" y="3094768"/>
            <a:ext cx="1188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반납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26307" y="3094768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반납됨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89194" y="1934473"/>
            <a:ext cx="1550060" cy="4320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책 재고 체크 후 변경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719150" y="1104712"/>
            <a:ext cx="900000" cy="32035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과금이력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39624" y="1934473"/>
            <a:ext cx="1188000" cy="432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03205" y="1934473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청구서 등록됨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26307" y="1934473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대여됨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89194" y="3094768"/>
            <a:ext cx="1404000" cy="432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847095" y="3094768"/>
            <a:ext cx="1188000" cy="432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303205" y="3094768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결제 완료됨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86075" y="2579623"/>
            <a:ext cx="1404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책 재고 변경됨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343344" y="2259561"/>
            <a:ext cx="691694" cy="891867"/>
            <a:chOff x="322671" y="5304432"/>
            <a:chExt cx="601457" cy="706561"/>
          </a:xfrm>
          <a:solidFill>
            <a:srgbClr val="FFFF00"/>
          </a:solidFill>
        </p:grpSpPr>
        <p:sp>
          <p:nvSpPr>
            <p:cNvPr id="129" name="직사각형 128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  <a:grpFill/>
          </p:grpSpPr>
          <p:sp>
            <p:nvSpPr>
              <p:cNvPr id="131" name="타원 130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31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237682" y="648459"/>
            <a:ext cx="3339733" cy="38186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대여관리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87941" y="642372"/>
            <a:ext cx="3844634" cy="382412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책관리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78985" y="636736"/>
            <a:ext cx="3159164" cy="382412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과금관리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/>
          <p:nvPr/>
        </p:nvCxnSpPr>
        <p:spPr>
          <a:xfrm>
            <a:off x="3414307" y="3304418"/>
            <a:ext cx="1374887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414307" y="2150473"/>
            <a:ext cx="137488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59" idx="1"/>
          </p:cNvCxnSpPr>
          <p:nvPr/>
        </p:nvCxnSpPr>
        <p:spPr>
          <a:xfrm flipV="1">
            <a:off x="3977911" y="3310768"/>
            <a:ext cx="4869184" cy="1369811"/>
          </a:xfrm>
          <a:prstGeom prst="bentConnector3">
            <a:avLst>
              <a:gd name="adj1" fmla="val 88574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0" idx="3"/>
          </p:cNvCxnSpPr>
          <p:nvPr/>
        </p:nvCxnSpPr>
        <p:spPr>
          <a:xfrm>
            <a:off x="3414307" y="3310768"/>
            <a:ext cx="563604" cy="136981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8" idx="0"/>
            <a:endCxn id="26" idx="0"/>
          </p:cNvCxnSpPr>
          <p:nvPr/>
        </p:nvCxnSpPr>
        <p:spPr>
          <a:xfrm rot="5400000" flipH="1" flipV="1">
            <a:off x="6126965" y="-1372185"/>
            <a:ext cx="12700" cy="6613317"/>
          </a:xfrm>
          <a:prstGeom prst="bentConnector3">
            <a:avLst>
              <a:gd name="adj1" fmla="val 12243236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204874" y="5275739"/>
            <a:ext cx="1647190" cy="6586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&lt;View&gt;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책 대여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과금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이력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998144" y="4872204"/>
            <a:ext cx="1998920" cy="12711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MyPage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7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육각형 2"/>
          <p:cNvSpPr/>
          <p:nvPr/>
        </p:nvSpPr>
        <p:spPr>
          <a:xfrm>
            <a:off x="674778" y="1597066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" name="육각형 3"/>
          <p:cNvSpPr/>
          <p:nvPr/>
        </p:nvSpPr>
        <p:spPr>
          <a:xfrm>
            <a:off x="983365" y="1851207"/>
            <a:ext cx="864041" cy="762422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ent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38148" y="2740700"/>
            <a:ext cx="554475" cy="25414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JPA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원통 15"/>
          <p:cNvSpPr/>
          <p:nvPr/>
        </p:nvSpPr>
        <p:spPr>
          <a:xfrm>
            <a:off x="1056675" y="3247174"/>
            <a:ext cx="717420" cy="325362"/>
          </a:xfrm>
          <a:prstGeom prst="can">
            <a:avLst/>
          </a:prstGeom>
          <a:solidFill>
            <a:srgbClr val="6699FF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</a:rPr>
              <a:t>H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sql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415386" y="2985432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육각형 26"/>
          <p:cNvSpPr/>
          <p:nvPr/>
        </p:nvSpPr>
        <p:spPr>
          <a:xfrm>
            <a:off x="3307160" y="1597066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8" name="육각형 27"/>
          <p:cNvSpPr/>
          <p:nvPr/>
        </p:nvSpPr>
        <p:spPr>
          <a:xfrm>
            <a:off x="3615746" y="1851207"/>
            <a:ext cx="864041" cy="762422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book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0530" y="2740700"/>
            <a:ext cx="554475" cy="25414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JPA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원통 29"/>
          <p:cNvSpPr/>
          <p:nvPr/>
        </p:nvSpPr>
        <p:spPr>
          <a:xfrm>
            <a:off x="3689056" y="3247174"/>
            <a:ext cx="717420" cy="325362"/>
          </a:xfrm>
          <a:prstGeom prst="can">
            <a:avLst/>
          </a:prstGeom>
          <a:solidFill>
            <a:srgbClr val="6699FF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H2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047767" y="2985432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육각형 32"/>
          <p:cNvSpPr/>
          <p:nvPr/>
        </p:nvSpPr>
        <p:spPr>
          <a:xfrm>
            <a:off x="5810887" y="1597066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4" name="육각형 33"/>
          <p:cNvSpPr/>
          <p:nvPr/>
        </p:nvSpPr>
        <p:spPr>
          <a:xfrm>
            <a:off x="6119473" y="1851207"/>
            <a:ext cx="864041" cy="762422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billing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74257" y="2740700"/>
            <a:ext cx="554475" cy="25414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JPA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6192783" y="3247174"/>
            <a:ext cx="717420" cy="325362"/>
          </a:xfrm>
          <a:prstGeom prst="can">
            <a:avLst/>
          </a:prstGeom>
          <a:solidFill>
            <a:srgbClr val="6699FF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H2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551494" y="2985432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945258" y="1729030"/>
            <a:ext cx="723802" cy="359708"/>
          </a:xfrm>
          <a:prstGeom prst="rect">
            <a:avLst/>
          </a:prstGeom>
          <a:solidFill>
            <a:srgbClr val="CC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Listener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48987" y="1664842"/>
            <a:ext cx="723802" cy="359708"/>
          </a:xfrm>
          <a:prstGeom prst="rect">
            <a:avLst/>
          </a:prstGeom>
          <a:solidFill>
            <a:srgbClr val="CC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Listener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30987" y="2516019"/>
            <a:ext cx="723802" cy="359708"/>
          </a:xfrm>
          <a:prstGeom prst="rect">
            <a:avLst/>
          </a:prstGeom>
          <a:solidFill>
            <a:srgbClr val="66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Invoker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16690" y="2516019"/>
            <a:ext cx="752370" cy="359708"/>
          </a:xfrm>
          <a:prstGeom prst="rect">
            <a:avLst/>
          </a:prstGeom>
          <a:solidFill>
            <a:srgbClr val="66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Adaptor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97991" y="2072074"/>
            <a:ext cx="723802" cy="35970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p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ubliser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27144" y="2063593"/>
            <a:ext cx="723802" cy="35970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publiser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2877" y="2512042"/>
            <a:ext cx="752370" cy="359708"/>
          </a:xfrm>
          <a:prstGeom prst="rect">
            <a:avLst/>
          </a:prstGeom>
          <a:solidFill>
            <a:srgbClr val="66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Adaptor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554789" y="2695874"/>
            <a:ext cx="36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424513" y="2063593"/>
            <a:ext cx="723802" cy="35970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p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ubliser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육각형 80"/>
          <p:cNvSpPr/>
          <p:nvPr/>
        </p:nvSpPr>
        <p:spPr>
          <a:xfrm>
            <a:off x="8359126" y="1522779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2" name="육각형 81"/>
          <p:cNvSpPr/>
          <p:nvPr/>
        </p:nvSpPr>
        <p:spPr>
          <a:xfrm>
            <a:off x="8656136" y="1776919"/>
            <a:ext cx="900000" cy="792000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943909" y="1597066"/>
            <a:ext cx="723802" cy="359708"/>
          </a:xfrm>
          <a:prstGeom prst="rect">
            <a:avLst/>
          </a:prstGeom>
          <a:solidFill>
            <a:srgbClr val="CC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이벤트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리스너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0" idx="0"/>
          </p:cNvCxnSpPr>
          <p:nvPr/>
        </p:nvCxnSpPr>
        <p:spPr>
          <a:xfrm flipH="1" flipV="1">
            <a:off x="2155992" y="1064647"/>
            <a:ext cx="3900" cy="10074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3307160" y="1072881"/>
            <a:ext cx="0" cy="6383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2" idx="0"/>
          </p:cNvCxnSpPr>
          <p:nvPr/>
        </p:nvCxnSpPr>
        <p:spPr>
          <a:xfrm flipH="1" flipV="1">
            <a:off x="7289044" y="1064646"/>
            <a:ext cx="1" cy="99894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6" idx="0"/>
          </p:cNvCxnSpPr>
          <p:nvPr/>
        </p:nvCxnSpPr>
        <p:spPr>
          <a:xfrm>
            <a:off x="5810887" y="1064646"/>
            <a:ext cx="0" cy="6141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5" idx="0"/>
          </p:cNvCxnSpPr>
          <p:nvPr/>
        </p:nvCxnSpPr>
        <p:spPr>
          <a:xfrm flipH="1" flipV="1">
            <a:off x="4782514" y="1059282"/>
            <a:ext cx="3900" cy="10043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86" idx="0"/>
          </p:cNvCxnSpPr>
          <p:nvPr/>
        </p:nvCxnSpPr>
        <p:spPr>
          <a:xfrm>
            <a:off x="8305810" y="1005032"/>
            <a:ext cx="0" cy="6121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312877" y="659759"/>
            <a:ext cx="9885566" cy="375396"/>
            <a:chOff x="853708" y="348052"/>
            <a:chExt cx="10669454" cy="339457"/>
          </a:xfrm>
        </p:grpSpPr>
        <p:sp>
          <p:nvSpPr>
            <p:cNvPr id="91" name="원통 90"/>
            <p:cNvSpPr/>
            <p:nvPr/>
          </p:nvSpPr>
          <p:spPr>
            <a:xfrm rot="5400000">
              <a:off x="6018706" y="-4816946"/>
              <a:ext cx="339457" cy="10669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706615" y="391633"/>
              <a:ext cx="2757439" cy="278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분산 이벤트 스트림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(Kafka)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8739693" y="2034359"/>
            <a:ext cx="7200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err="1" smtClean="0"/>
              <a:t>mypage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5483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280352"/>
            <a:ext cx="11985250" cy="62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4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280352"/>
            <a:ext cx="11985250" cy="6293167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843066" y="3438769"/>
            <a:ext cx="907579" cy="1961661"/>
          </a:xfrm>
          <a:custGeom>
            <a:avLst/>
            <a:gdLst>
              <a:gd name="connsiteX0" fmla="*/ 16626 w 852872"/>
              <a:gd name="connsiteY0" fmla="*/ 0 h 1750646"/>
              <a:gd name="connsiteX1" fmla="*/ 8811 w 852872"/>
              <a:gd name="connsiteY1" fmla="*/ 250092 h 1750646"/>
              <a:gd name="connsiteX2" fmla="*/ 16626 w 852872"/>
              <a:gd name="connsiteY2" fmla="*/ 273538 h 1750646"/>
              <a:gd name="connsiteX3" fmla="*/ 24441 w 852872"/>
              <a:gd name="connsiteY3" fmla="*/ 312615 h 1750646"/>
              <a:gd name="connsiteX4" fmla="*/ 40072 w 852872"/>
              <a:gd name="connsiteY4" fmla="*/ 359507 h 1750646"/>
              <a:gd name="connsiteX5" fmla="*/ 47887 w 852872"/>
              <a:gd name="connsiteY5" fmla="*/ 382953 h 1750646"/>
              <a:gd name="connsiteX6" fmla="*/ 55703 w 852872"/>
              <a:gd name="connsiteY6" fmla="*/ 406400 h 1750646"/>
              <a:gd name="connsiteX7" fmla="*/ 63518 w 852872"/>
              <a:gd name="connsiteY7" fmla="*/ 429846 h 1750646"/>
              <a:gd name="connsiteX8" fmla="*/ 79149 w 852872"/>
              <a:gd name="connsiteY8" fmla="*/ 461107 h 1750646"/>
              <a:gd name="connsiteX9" fmla="*/ 118226 w 852872"/>
              <a:gd name="connsiteY9" fmla="*/ 531446 h 1750646"/>
              <a:gd name="connsiteX10" fmla="*/ 149487 w 852872"/>
              <a:gd name="connsiteY10" fmla="*/ 586153 h 1750646"/>
              <a:gd name="connsiteX11" fmla="*/ 165118 w 852872"/>
              <a:gd name="connsiteY11" fmla="*/ 617415 h 1750646"/>
              <a:gd name="connsiteX12" fmla="*/ 188564 w 852872"/>
              <a:gd name="connsiteY12" fmla="*/ 640861 h 1750646"/>
              <a:gd name="connsiteX13" fmla="*/ 212011 w 852872"/>
              <a:gd name="connsiteY13" fmla="*/ 672123 h 1750646"/>
              <a:gd name="connsiteX14" fmla="*/ 219826 w 852872"/>
              <a:gd name="connsiteY14" fmla="*/ 695569 h 1750646"/>
              <a:gd name="connsiteX15" fmla="*/ 274534 w 852872"/>
              <a:gd name="connsiteY15" fmla="*/ 773723 h 1750646"/>
              <a:gd name="connsiteX16" fmla="*/ 305795 w 852872"/>
              <a:gd name="connsiteY16" fmla="*/ 828430 h 1750646"/>
              <a:gd name="connsiteX17" fmla="*/ 313611 w 852872"/>
              <a:gd name="connsiteY17" fmla="*/ 859692 h 1750646"/>
              <a:gd name="connsiteX18" fmla="*/ 368318 w 852872"/>
              <a:gd name="connsiteY18" fmla="*/ 937846 h 1750646"/>
              <a:gd name="connsiteX19" fmla="*/ 383949 w 852872"/>
              <a:gd name="connsiteY19" fmla="*/ 961292 h 1750646"/>
              <a:gd name="connsiteX20" fmla="*/ 407395 w 852872"/>
              <a:gd name="connsiteY20" fmla="*/ 1000369 h 1750646"/>
              <a:gd name="connsiteX21" fmla="*/ 430841 w 852872"/>
              <a:gd name="connsiteY21" fmla="*/ 1023815 h 1750646"/>
              <a:gd name="connsiteX22" fmla="*/ 446472 w 852872"/>
              <a:gd name="connsiteY22" fmla="*/ 1055076 h 1750646"/>
              <a:gd name="connsiteX23" fmla="*/ 508995 w 852872"/>
              <a:gd name="connsiteY23" fmla="*/ 1141046 h 1750646"/>
              <a:gd name="connsiteX24" fmla="*/ 540257 w 852872"/>
              <a:gd name="connsiteY24" fmla="*/ 1195753 h 1750646"/>
              <a:gd name="connsiteX25" fmla="*/ 563703 w 852872"/>
              <a:gd name="connsiteY25" fmla="*/ 1242646 h 1750646"/>
              <a:gd name="connsiteX26" fmla="*/ 579334 w 852872"/>
              <a:gd name="connsiteY26" fmla="*/ 1305169 h 1750646"/>
              <a:gd name="connsiteX27" fmla="*/ 594964 w 852872"/>
              <a:gd name="connsiteY27" fmla="*/ 1328615 h 1750646"/>
              <a:gd name="connsiteX28" fmla="*/ 602780 w 852872"/>
              <a:gd name="connsiteY28" fmla="*/ 1352061 h 1750646"/>
              <a:gd name="connsiteX29" fmla="*/ 618411 w 852872"/>
              <a:gd name="connsiteY29" fmla="*/ 1383323 h 1750646"/>
              <a:gd name="connsiteX30" fmla="*/ 657487 w 852872"/>
              <a:gd name="connsiteY30" fmla="*/ 1438030 h 1750646"/>
              <a:gd name="connsiteX31" fmla="*/ 673118 w 852872"/>
              <a:gd name="connsiteY31" fmla="*/ 1461476 h 1750646"/>
              <a:gd name="connsiteX32" fmla="*/ 688749 w 852872"/>
              <a:gd name="connsiteY32" fmla="*/ 1492738 h 1750646"/>
              <a:gd name="connsiteX33" fmla="*/ 720011 w 852872"/>
              <a:gd name="connsiteY33" fmla="*/ 1516184 h 1750646"/>
              <a:gd name="connsiteX34" fmla="*/ 735641 w 852872"/>
              <a:gd name="connsiteY34" fmla="*/ 1547446 h 1750646"/>
              <a:gd name="connsiteX35" fmla="*/ 774718 w 852872"/>
              <a:gd name="connsiteY35" fmla="*/ 1602153 h 1750646"/>
              <a:gd name="connsiteX36" fmla="*/ 813795 w 852872"/>
              <a:gd name="connsiteY36" fmla="*/ 1656861 h 1750646"/>
              <a:gd name="connsiteX37" fmla="*/ 829426 w 852872"/>
              <a:gd name="connsiteY37" fmla="*/ 1703753 h 1750646"/>
              <a:gd name="connsiteX38" fmla="*/ 837241 w 852872"/>
              <a:gd name="connsiteY38" fmla="*/ 1727200 h 1750646"/>
              <a:gd name="connsiteX39" fmla="*/ 852872 w 852872"/>
              <a:gd name="connsiteY39" fmla="*/ 1750646 h 175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52872" h="1750646">
                <a:moveTo>
                  <a:pt x="16626" y="0"/>
                </a:moveTo>
                <a:cubicBezTo>
                  <a:pt x="-2333" y="132708"/>
                  <a:pt x="-5274" y="102204"/>
                  <a:pt x="8811" y="250092"/>
                </a:cubicBezTo>
                <a:cubicBezTo>
                  <a:pt x="9592" y="258293"/>
                  <a:pt x="14628" y="265546"/>
                  <a:pt x="16626" y="273538"/>
                </a:cubicBezTo>
                <a:cubicBezTo>
                  <a:pt x="19848" y="286425"/>
                  <a:pt x="20946" y="299799"/>
                  <a:pt x="24441" y="312615"/>
                </a:cubicBezTo>
                <a:cubicBezTo>
                  <a:pt x="28776" y="328511"/>
                  <a:pt x="34862" y="343876"/>
                  <a:pt x="40072" y="359507"/>
                </a:cubicBezTo>
                <a:lnTo>
                  <a:pt x="47887" y="382953"/>
                </a:lnTo>
                <a:lnTo>
                  <a:pt x="55703" y="406400"/>
                </a:lnTo>
                <a:cubicBezTo>
                  <a:pt x="58308" y="414215"/>
                  <a:pt x="59834" y="422478"/>
                  <a:pt x="63518" y="429846"/>
                </a:cubicBezTo>
                <a:cubicBezTo>
                  <a:pt x="68728" y="440266"/>
                  <a:pt x="74822" y="450290"/>
                  <a:pt x="79149" y="461107"/>
                </a:cubicBezTo>
                <a:cubicBezTo>
                  <a:pt x="104651" y="524861"/>
                  <a:pt x="78852" y="492072"/>
                  <a:pt x="118226" y="531446"/>
                </a:cubicBezTo>
                <a:cubicBezTo>
                  <a:pt x="133362" y="591993"/>
                  <a:pt x="113671" y="536010"/>
                  <a:pt x="149487" y="586153"/>
                </a:cubicBezTo>
                <a:cubicBezTo>
                  <a:pt x="156259" y="595634"/>
                  <a:pt x="158346" y="607934"/>
                  <a:pt x="165118" y="617415"/>
                </a:cubicBezTo>
                <a:cubicBezTo>
                  <a:pt x="171542" y="626409"/>
                  <a:pt x="181371" y="632469"/>
                  <a:pt x="188564" y="640861"/>
                </a:cubicBezTo>
                <a:cubicBezTo>
                  <a:pt x="197041" y="650751"/>
                  <a:pt x="204195" y="661702"/>
                  <a:pt x="212011" y="672123"/>
                </a:cubicBezTo>
                <a:cubicBezTo>
                  <a:pt x="214616" y="679938"/>
                  <a:pt x="215739" y="688416"/>
                  <a:pt x="219826" y="695569"/>
                </a:cubicBezTo>
                <a:cubicBezTo>
                  <a:pt x="259031" y="764178"/>
                  <a:pt x="229575" y="683801"/>
                  <a:pt x="274534" y="773723"/>
                </a:cubicBezTo>
                <a:cubicBezTo>
                  <a:pt x="294365" y="813385"/>
                  <a:pt x="283702" y="795291"/>
                  <a:pt x="305795" y="828430"/>
                </a:cubicBezTo>
                <a:cubicBezTo>
                  <a:pt x="308400" y="838851"/>
                  <a:pt x="308807" y="850085"/>
                  <a:pt x="313611" y="859692"/>
                </a:cubicBezTo>
                <a:cubicBezTo>
                  <a:pt x="325587" y="883645"/>
                  <a:pt x="351982" y="914976"/>
                  <a:pt x="368318" y="937846"/>
                </a:cubicBezTo>
                <a:cubicBezTo>
                  <a:pt x="373778" y="945489"/>
                  <a:pt x="378971" y="953327"/>
                  <a:pt x="383949" y="961292"/>
                </a:cubicBezTo>
                <a:cubicBezTo>
                  <a:pt x="392000" y="974173"/>
                  <a:pt x="398281" y="988217"/>
                  <a:pt x="407395" y="1000369"/>
                </a:cubicBezTo>
                <a:cubicBezTo>
                  <a:pt x="414027" y="1009211"/>
                  <a:pt x="424417" y="1014821"/>
                  <a:pt x="430841" y="1023815"/>
                </a:cubicBezTo>
                <a:cubicBezTo>
                  <a:pt x="437613" y="1033295"/>
                  <a:pt x="440010" y="1045382"/>
                  <a:pt x="446472" y="1055076"/>
                </a:cubicBezTo>
                <a:cubicBezTo>
                  <a:pt x="450575" y="1061231"/>
                  <a:pt x="496373" y="1118957"/>
                  <a:pt x="508995" y="1141046"/>
                </a:cubicBezTo>
                <a:cubicBezTo>
                  <a:pt x="548659" y="1210455"/>
                  <a:pt x="502174" y="1138630"/>
                  <a:pt x="540257" y="1195753"/>
                </a:cubicBezTo>
                <a:cubicBezTo>
                  <a:pt x="559899" y="1254685"/>
                  <a:pt x="533404" y="1182047"/>
                  <a:pt x="563703" y="1242646"/>
                </a:cubicBezTo>
                <a:cubicBezTo>
                  <a:pt x="578162" y="1271563"/>
                  <a:pt x="565963" y="1269512"/>
                  <a:pt x="579334" y="1305169"/>
                </a:cubicBezTo>
                <a:cubicBezTo>
                  <a:pt x="582632" y="1313964"/>
                  <a:pt x="590763" y="1320214"/>
                  <a:pt x="594964" y="1328615"/>
                </a:cubicBezTo>
                <a:cubicBezTo>
                  <a:pt x="598648" y="1335983"/>
                  <a:pt x="599535" y="1344489"/>
                  <a:pt x="602780" y="1352061"/>
                </a:cubicBezTo>
                <a:cubicBezTo>
                  <a:pt x="607370" y="1362770"/>
                  <a:pt x="612631" y="1373207"/>
                  <a:pt x="618411" y="1383323"/>
                </a:cubicBezTo>
                <a:cubicBezTo>
                  <a:pt x="628939" y="1401747"/>
                  <a:pt x="645500" y="1421249"/>
                  <a:pt x="657487" y="1438030"/>
                </a:cubicBezTo>
                <a:cubicBezTo>
                  <a:pt x="662947" y="1445673"/>
                  <a:pt x="668458" y="1453321"/>
                  <a:pt x="673118" y="1461476"/>
                </a:cubicBezTo>
                <a:cubicBezTo>
                  <a:pt x="678898" y="1471592"/>
                  <a:pt x="681167" y="1483892"/>
                  <a:pt x="688749" y="1492738"/>
                </a:cubicBezTo>
                <a:cubicBezTo>
                  <a:pt x="697226" y="1502628"/>
                  <a:pt x="709590" y="1508369"/>
                  <a:pt x="720011" y="1516184"/>
                </a:cubicBezTo>
                <a:cubicBezTo>
                  <a:pt x="725221" y="1526605"/>
                  <a:pt x="729466" y="1537566"/>
                  <a:pt x="735641" y="1547446"/>
                </a:cubicBezTo>
                <a:cubicBezTo>
                  <a:pt x="763604" y="1592187"/>
                  <a:pt x="752669" y="1563567"/>
                  <a:pt x="774718" y="1602153"/>
                </a:cubicBezTo>
                <a:cubicBezTo>
                  <a:pt x="802150" y="1650159"/>
                  <a:pt x="775604" y="1618670"/>
                  <a:pt x="813795" y="1656861"/>
                </a:cubicBezTo>
                <a:lnTo>
                  <a:pt x="829426" y="1703753"/>
                </a:lnTo>
                <a:cubicBezTo>
                  <a:pt x="832031" y="1711569"/>
                  <a:pt x="832671" y="1720345"/>
                  <a:pt x="837241" y="1727200"/>
                </a:cubicBezTo>
                <a:lnTo>
                  <a:pt x="852872" y="1750646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16000" y="2741390"/>
            <a:ext cx="216000" cy="216000"/>
          </a:xfrm>
          <a:prstGeom prst="ellips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8" name="타원 7"/>
          <p:cNvSpPr/>
          <p:nvPr/>
        </p:nvSpPr>
        <p:spPr>
          <a:xfrm>
            <a:off x="969110" y="31368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9" name="타원 8"/>
          <p:cNvSpPr/>
          <p:nvPr/>
        </p:nvSpPr>
        <p:spPr>
          <a:xfrm>
            <a:off x="752609" y="3426935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12" name="자유형 11"/>
          <p:cNvSpPr/>
          <p:nvPr/>
        </p:nvSpPr>
        <p:spPr>
          <a:xfrm>
            <a:off x="3957533" y="3553325"/>
            <a:ext cx="6729663" cy="1732548"/>
          </a:xfrm>
          <a:custGeom>
            <a:avLst/>
            <a:gdLst>
              <a:gd name="connsiteX0" fmla="*/ 0 w 6729663"/>
              <a:gd name="connsiteY0" fmla="*/ 304800 h 1732548"/>
              <a:gd name="connsiteX1" fmla="*/ 8021 w 6729663"/>
              <a:gd name="connsiteY1" fmla="*/ 360948 h 1732548"/>
              <a:gd name="connsiteX2" fmla="*/ 24063 w 6729663"/>
              <a:gd name="connsiteY2" fmla="*/ 409074 h 1732548"/>
              <a:gd name="connsiteX3" fmla="*/ 48126 w 6729663"/>
              <a:gd name="connsiteY3" fmla="*/ 521369 h 1732548"/>
              <a:gd name="connsiteX4" fmla="*/ 64168 w 6729663"/>
              <a:gd name="connsiteY4" fmla="*/ 601579 h 1732548"/>
              <a:gd name="connsiteX5" fmla="*/ 80210 w 6729663"/>
              <a:gd name="connsiteY5" fmla="*/ 665748 h 1732548"/>
              <a:gd name="connsiteX6" fmla="*/ 88231 w 6729663"/>
              <a:gd name="connsiteY6" fmla="*/ 762000 h 1732548"/>
              <a:gd name="connsiteX7" fmla="*/ 96252 w 6729663"/>
              <a:gd name="connsiteY7" fmla="*/ 786063 h 1732548"/>
              <a:gd name="connsiteX8" fmla="*/ 104273 w 6729663"/>
              <a:gd name="connsiteY8" fmla="*/ 826169 h 1732548"/>
              <a:gd name="connsiteX9" fmla="*/ 112294 w 6729663"/>
              <a:gd name="connsiteY9" fmla="*/ 850232 h 1732548"/>
              <a:gd name="connsiteX10" fmla="*/ 120315 w 6729663"/>
              <a:gd name="connsiteY10" fmla="*/ 882316 h 1732548"/>
              <a:gd name="connsiteX11" fmla="*/ 136358 w 6729663"/>
              <a:gd name="connsiteY11" fmla="*/ 930442 h 1732548"/>
              <a:gd name="connsiteX12" fmla="*/ 144379 w 6729663"/>
              <a:gd name="connsiteY12" fmla="*/ 962527 h 1732548"/>
              <a:gd name="connsiteX13" fmla="*/ 152400 w 6729663"/>
              <a:gd name="connsiteY13" fmla="*/ 986590 h 1732548"/>
              <a:gd name="connsiteX14" fmla="*/ 160421 w 6729663"/>
              <a:gd name="connsiteY14" fmla="*/ 1018674 h 1732548"/>
              <a:gd name="connsiteX15" fmla="*/ 176463 w 6729663"/>
              <a:gd name="connsiteY15" fmla="*/ 1082842 h 1732548"/>
              <a:gd name="connsiteX16" fmla="*/ 192505 w 6729663"/>
              <a:gd name="connsiteY16" fmla="*/ 1187116 h 1732548"/>
              <a:gd name="connsiteX17" fmla="*/ 208547 w 6729663"/>
              <a:gd name="connsiteY17" fmla="*/ 1235242 h 1732548"/>
              <a:gd name="connsiteX18" fmla="*/ 216568 w 6729663"/>
              <a:gd name="connsiteY18" fmla="*/ 1259305 h 1732548"/>
              <a:gd name="connsiteX19" fmla="*/ 232610 w 6729663"/>
              <a:gd name="connsiteY19" fmla="*/ 1291390 h 1732548"/>
              <a:gd name="connsiteX20" fmla="*/ 240631 w 6729663"/>
              <a:gd name="connsiteY20" fmla="*/ 1315453 h 1732548"/>
              <a:gd name="connsiteX21" fmla="*/ 256673 w 6729663"/>
              <a:gd name="connsiteY21" fmla="*/ 1339516 h 1732548"/>
              <a:gd name="connsiteX22" fmla="*/ 264694 w 6729663"/>
              <a:gd name="connsiteY22" fmla="*/ 1363579 h 1732548"/>
              <a:gd name="connsiteX23" fmla="*/ 280737 w 6729663"/>
              <a:gd name="connsiteY23" fmla="*/ 1379621 h 1732548"/>
              <a:gd name="connsiteX24" fmla="*/ 320842 w 6729663"/>
              <a:gd name="connsiteY24" fmla="*/ 1427748 h 1732548"/>
              <a:gd name="connsiteX25" fmla="*/ 344905 w 6729663"/>
              <a:gd name="connsiteY25" fmla="*/ 1435769 h 1732548"/>
              <a:gd name="connsiteX26" fmla="*/ 401052 w 6729663"/>
              <a:gd name="connsiteY26" fmla="*/ 1475874 h 1732548"/>
              <a:gd name="connsiteX27" fmla="*/ 457200 w 6729663"/>
              <a:gd name="connsiteY27" fmla="*/ 1507958 h 1732548"/>
              <a:gd name="connsiteX28" fmla="*/ 481263 w 6729663"/>
              <a:gd name="connsiteY28" fmla="*/ 1515979 h 1732548"/>
              <a:gd name="connsiteX29" fmla="*/ 545431 w 6729663"/>
              <a:gd name="connsiteY29" fmla="*/ 1532021 h 1732548"/>
              <a:gd name="connsiteX30" fmla="*/ 577515 w 6729663"/>
              <a:gd name="connsiteY30" fmla="*/ 1548063 h 1732548"/>
              <a:gd name="connsiteX31" fmla="*/ 649705 w 6729663"/>
              <a:gd name="connsiteY31" fmla="*/ 1564105 h 1732548"/>
              <a:gd name="connsiteX32" fmla="*/ 705852 w 6729663"/>
              <a:gd name="connsiteY32" fmla="*/ 1572127 h 1732548"/>
              <a:gd name="connsiteX33" fmla="*/ 753979 w 6729663"/>
              <a:gd name="connsiteY33" fmla="*/ 1580148 h 1732548"/>
              <a:gd name="connsiteX34" fmla="*/ 858252 w 6729663"/>
              <a:gd name="connsiteY34" fmla="*/ 1596190 h 1732548"/>
              <a:gd name="connsiteX35" fmla="*/ 1347537 w 6729663"/>
              <a:gd name="connsiteY35" fmla="*/ 1628274 h 1732548"/>
              <a:gd name="connsiteX36" fmla="*/ 1572126 w 6729663"/>
              <a:gd name="connsiteY36" fmla="*/ 1644316 h 1732548"/>
              <a:gd name="connsiteX37" fmla="*/ 1628273 w 6729663"/>
              <a:gd name="connsiteY37" fmla="*/ 1652337 h 1732548"/>
              <a:gd name="connsiteX38" fmla="*/ 1796715 w 6729663"/>
              <a:gd name="connsiteY38" fmla="*/ 1660358 h 1732548"/>
              <a:gd name="connsiteX39" fmla="*/ 1957137 w 6729663"/>
              <a:gd name="connsiteY39" fmla="*/ 1676400 h 1732548"/>
              <a:gd name="connsiteX40" fmla="*/ 2013284 w 6729663"/>
              <a:gd name="connsiteY40" fmla="*/ 1692442 h 1732548"/>
              <a:gd name="connsiteX41" fmla="*/ 2117558 w 6729663"/>
              <a:gd name="connsiteY41" fmla="*/ 1708484 h 1732548"/>
              <a:gd name="connsiteX42" fmla="*/ 2157663 w 6729663"/>
              <a:gd name="connsiteY42" fmla="*/ 1716505 h 1732548"/>
              <a:gd name="connsiteX43" fmla="*/ 2229852 w 6729663"/>
              <a:gd name="connsiteY43" fmla="*/ 1732548 h 1732548"/>
              <a:gd name="connsiteX44" fmla="*/ 2775284 w 6729663"/>
              <a:gd name="connsiteY44" fmla="*/ 1724527 h 1732548"/>
              <a:gd name="connsiteX45" fmla="*/ 2839452 w 6729663"/>
              <a:gd name="connsiteY45" fmla="*/ 1716505 h 1732548"/>
              <a:gd name="connsiteX46" fmla="*/ 2927684 w 6729663"/>
              <a:gd name="connsiteY46" fmla="*/ 1700463 h 1732548"/>
              <a:gd name="connsiteX47" fmla="*/ 2975810 w 6729663"/>
              <a:gd name="connsiteY47" fmla="*/ 1692442 h 1732548"/>
              <a:gd name="connsiteX48" fmla="*/ 2999873 w 6729663"/>
              <a:gd name="connsiteY48" fmla="*/ 1684421 h 1732548"/>
              <a:gd name="connsiteX49" fmla="*/ 3104147 w 6729663"/>
              <a:gd name="connsiteY49" fmla="*/ 1668379 h 1732548"/>
              <a:gd name="connsiteX50" fmla="*/ 3224463 w 6729663"/>
              <a:gd name="connsiteY50" fmla="*/ 1644316 h 1732548"/>
              <a:gd name="connsiteX51" fmla="*/ 3304673 w 6729663"/>
              <a:gd name="connsiteY51" fmla="*/ 1628274 h 1732548"/>
              <a:gd name="connsiteX52" fmla="*/ 3336758 w 6729663"/>
              <a:gd name="connsiteY52" fmla="*/ 1620253 h 1732548"/>
              <a:gd name="connsiteX53" fmla="*/ 3465094 w 6729663"/>
              <a:gd name="connsiteY53" fmla="*/ 1604211 h 1732548"/>
              <a:gd name="connsiteX54" fmla="*/ 3513221 w 6729663"/>
              <a:gd name="connsiteY54" fmla="*/ 1596190 h 1732548"/>
              <a:gd name="connsiteX55" fmla="*/ 3601452 w 6729663"/>
              <a:gd name="connsiteY55" fmla="*/ 1588169 h 1732548"/>
              <a:gd name="connsiteX56" fmla="*/ 3665621 w 6729663"/>
              <a:gd name="connsiteY56" fmla="*/ 1580148 h 1732548"/>
              <a:gd name="connsiteX57" fmla="*/ 3713747 w 6729663"/>
              <a:gd name="connsiteY57" fmla="*/ 1564105 h 1732548"/>
              <a:gd name="connsiteX58" fmla="*/ 3737810 w 6729663"/>
              <a:gd name="connsiteY58" fmla="*/ 1556084 h 1732548"/>
              <a:gd name="connsiteX59" fmla="*/ 3842084 w 6729663"/>
              <a:gd name="connsiteY59" fmla="*/ 1515979 h 1732548"/>
              <a:gd name="connsiteX60" fmla="*/ 3874168 w 6729663"/>
              <a:gd name="connsiteY60" fmla="*/ 1507958 h 1732548"/>
              <a:gd name="connsiteX61" fmla="*/ 3922294 w 6729663"/>
              <a:gd name="connsiteY61" fmla="*/ 1499937 h 1732548"/>
              <a:gd name="connsiteX62" fmla="*/ 3994484 w 6729663"/>
              <a:gd name="connsiteY62" fmla="*/ 1483895 h 1732548"/>
              <a:gd name="connsiteX63" fmla="*/ 4058652 w 6729663"/>
              <a:gd name="connsiteY63" fmla="*/ 1459832 h 1732548"/>
              <a:gd name="connsiteX64" fmla="*/ 4114800 w 6729663"/>
              <a:gd name="connsiteY64" fmla="*/ 1443790 h 1732548"/>
              <a:gd name="connsiteX65" fmla="*/ 4162926 w 6729663"/>
              <a:gd name="connsiteY65" fmla="*/ 1427748 h 1732548"/>
              <a:gd name="connsiteX66" fmla="*/ 4267200 w 6729663"/>
              <a:gd name="connsiteY66" fmla="*/ 1411705 h 1732548"/>
              <a:gd name="connsiteX67" fmla="*/ 4315326 w 6729663"/>
              <a:gd name="connsiteY67" fmla="*/ 1395663 h 1732548"/>
              <a:gd name="connsiteX68" fmla="*/ 4339389 w 6729663"/>
              <a:gd name="connsiteY68" fmla="*/ 1379621 h 1732548"/>
              <a:gd name="connsiteX69" fmla="*/ 4371473 w 6729663"/>
              <a:gd name="connsiteY69" fmla="*/ 1371600 h 1732548"/>
              <a:gd name="connsiteX70" fmla="*/ 4395537 w 6729663"/>
              <a:gd name="connsiteY70" fmla="*/ 1363579 h 1732548"/>
              <a:gd name="connsiteX71" fmla="*/ 4427621 w 6729663"/>
              <a:gd name="connsiteY71" fmla="*/ 1347537 h 1732548"/>
              <a:gd name="connsiteX72" fmla="*/ 4451684 w 6729663"/>
              <a:gd name="connsiteY72" fmla="*/ 1339516 h 1732548"/>
              <a:gd name="connsiteX73" fmla="*/ 4475747 w 6729663"/>
              <a:gd name="connsiteY73" fmla="*/ 1323474 h 1732548"/>
              <a:gd name="connsiteX74" fmla="*/ 4499810 w 6729663"/>
              <a:gd name="connsiteY74" fmla="*/ 1315453 h 1732548"/>
              <a:gd name="connsiteX75" fmla="*/ 4555958 w 6729663"/>
              <a:gd name="connsiteY75" fmla="*/ 1275348 h 1732548"/>
              <a:gd name="connsiteX76" fmla="*/ 4620126 w 6729663"/>
              <a:gd name="connsiteY76" fmla="*/ 1235242 h 1732548"/>
              <a:gd name="connsiteX77" fmla="*/ 4684294 w 6729663"/>
              <a:gd name="connsiteY77" fmla="*/ 1195137 h 1732548"/>
              <a:gd name="connsiteX78" fmla="*/ 4748463 w 6729663"/>
              <a:gd name="connsiteY78" fmla="*/ 1147011 h 1732548"/>
              <a:gd name="connsiteX79" fmla="*/ 4796589 w 6729663"/>
              <a:gd name="connsiteY79" fmla="*/ 1098884 h 1732548"/>
              <a:gd name="connsiteX80" fmla="*/ 4836694 w 6729663"/>
              <a:gd name="connsiteY80" fmla="*/ 1074821 h 1732548"/>
              <a:gd name="connsiteX81" fmla="*/ 4924926 w 6729663"/>
              <a:gd name="connsiteY81" fmla="*/ 986590 h 1732548"/>
              <a:gd name="connsiteX82" fmla="*/ 4957010 w 6729663"/>
              <a:gd name="connsiteY82" fmla="*/ 954505 h 1732548"/>
              <a:gd name="connsiteX83" fmla="*/ 5037221 w 6729663"/>
              <a:gd name="connsiteY83" fmla="*/ 882316 h 1732548"/>
              <a:gd name="connsiteX84" fmla="*/ 5037221 w 6729663"/>
              <a:gd name="connsiteY84" fmla="*/ 882316 h 1732548"/>
              <a:gd name="connsiteX85" fmla="*/ 5069305 w 6729663"/>
              <a:gd name="connsiteY85" fmla="*/ 858253 h 1732548"/>
              <a:gd name="connsiteX86" fmla="*/ 5093368 w 6729663"/>
              <a:gd name="connsiteY86" fmla="*/ 826169 h 1732548"/>
              <a:gd name="connsiteX87" fmla="*/ 5165558 w 6729663"/>
              <a:gd name="connsiteY87" fmla="*/ 770021 h 1732548"/>
              <a:gd name="connsiteX88" fmla="*/ 5221705 w 6729663"/>
              <a:gd name="connsiteY88" fmla="*/ 713874 h 1732548"/>
              <a:gd name="connsiteX89" fmla="*/ 5245768 w 6729663"/>
              <a:gd name="connsiteY89" fmla="*/ 681790 h 1732548"/>
              <a:gd name="connsiteX90" fmla="*/ 5277852 w 6729663"/>
              <a:gd name="connsiteY90" fmla="*/ 665748 h 1732548"/>
              <a:gd name="connsiteX91" fmla="*/ 5293894 w 6729663"/>
              <a:gd name="connsiteY91" fmla="*/ 649705 h 1732548"/>
              <a:gd name="connsiteX92" fmla="*/ 5317958 w 6729663"/>
              <a:gd name="connsiteY92" fmla="*/ 617621 h 1732548"/>
              <a:gd name="connsiteX93" fmla="*/ 5350042 w 6729663"/>
              <a:gd name="connsiteY93" fmla="*/ 601579 h 1732548"/>
              <a:gd name="connsiteX94" fmla="*/ 5374105 w 6729663"/>
              <a:gd name="connsiteY94" fmla="*/ 577516 h 1732548"/>
              <a:gd name="connsiteX95" fmla="*/ 5406189 w 6729663"/>
              <a:gd name="connsiteY95" fmla="*/ 553453 h 1732548"/>
              <a:gd name="connsiteX96" fmla="*/ 5430252 w 6729663"/>
              <a:gd name="connsiteY96" fmla="*/ 529390 h 1732548"/>
              <a:gd name="connsiteX97" fmla="*/ 5462337 w 6729663"/>
              <a:gd name="connsiteY97" fmla="*/ 505327 h 1732548"/>
              <a:gd name="connsiteX98" fmla="*/ 5486400 w 6729663"/>
              <a:gd name="connsiteY98" fmla="*/ 489284 h 1732548"/>
              <a:gd name="connsiteX99" fmla="*/ 5510463 w 6729663"/>
              <a:gd name="connsiteY99" fmla="*/ 457200 h 1732548"/>
              <a:gd name="connsiteX100" fmla="*/ 5534526 w 6729663"/>
              <a:gd name="connsiteY100" fmla="*/ 441158 h 1732548"/>
              <a:gd name="connsiteX101" fmla="*/ 5566610 w 6729663"/>
              <a:gd name="connsiteY101" fmla="*/ 417095 h 1732548"/>
              <a:gd name="connsiteX102" fmla="*/ 5614737 w 6729663"/>
              <a:gd name="connsiteY102" fmla="*/ 376990 h 1732548"/>
              <a:gd name="connsiteX103" fmla="*/ 5638800 w 6729663"/>
              <a:gd name="connsiteY103" fmla="*/ 352927 h 1732548"/>
              <a:gd name="connsiteX104" fmla="*/ 5670884 w 6729663"/>
              <a:gd name="connsiteY104" fmla="*/ 336884 h 1732548"/>
              <a:gd name="connsiteX105" fmla="*/ 5694947 w 6729663"/>
              <a:gd name="connsiteY105" fmla="*/ 320842 h 1732548"/>
              <a:gd name="connsiteX106" fmla="*/ 5727031 w 6729663"/>
              <a:gd name="connsiteY106" fmla="*/ 304800 h 1732548"/>
              <a:gd name="connsiteX107" fmla="*/ 5775158 w 6729663"/>
              <a:gd name="connsiteY107" fmla="*/ 272716 h 1732548"/>
              <a:gd name="connsiteX108" fmla="*/ 5823284 w 6729663"/>
              <a:gd name="connsiteY108" fmla="*/ 248653 h 1732548"/>
              <a:gd name="connsiteX109" fmla="*/ 5887452 w 6729663"/>
              <a:gd name="connsiteY109" fmla="*/ 216569 h 1732548"/>
              <a:gd name="connsiteX110" fmla="*/ 5911515 w 6729663"/>
              <a:gd name="connsiteY110" fmla="*/ 200527 h 1732548"/>
              <a:gd name="connsiteX111" fmla="*/ 5951621 w 6729663"/>
              <a:gd name="connsiteY111" fmla="*/ 168442 h 1732548"/>
              <a:gd name="connsiteX112" fmla="*/ 5983705 w 6729663"/>
              <a:gd name="connsiteY112" fmla="*/ 160421 h 1732548"/>
              <a:gd name="connsiteX113" fmla="*/ 6039852 w 6729663"/>
              <a:gd name="connsiteY113" fmla="*/ 128337 h 1732548"/>
              <a:gd name="connsiteX114" fmla="*/ 6087979 w 6729663"/>
              <a:gd name="connsiteY114" fmla="*/ 112295 h 1732548"/>
              <a:gd name="connsiteX115" fmla="*/ 6120063 w 6729663"/>
              <a:gd name="connsiteY115" fmla="*/ 96253 h 1732548"/>
              <a:gd name="connsiteX116" fmla="*/ 6168189 w 6729663"/>
              <a:gd name="connsiteY116" fmla="*/ 72190 h 1732548"/>
              <a:gd name="connsiteX117" fmla="*/ 6264442 w 6729663"/>
              <a:gd name="connsiteY117" fmla="*/ 56148 h 1732548"/>
              <a:gd name="connsiteX118" fmla="*/ 6352673 w 6729663"/>
              <a:gd name="connsiteY118" fmla="*/ 32084 h 1732548"/>
              <a:gd name="connsiteX119" fmla="*/ 6432884 w 6729663"/>
              <a:gd name="connsiteY119" fmla="*/ 16042 h 1732548"/>
              <a:gd name="connsiteX120" fmla="*/ 6601326 w 6729663"/>
              <a:gd name="connsiteY120" fmla="*/ 0 h 1732548"/>
              <a:gd name="connsiteX121" fmla="*/ 6729663 w 6729663"/>
              <a:gd name="connsiteY121" fmla="*/ 0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729663" h="1732548">
                <a:moveTo>
                  <a:pt x="0" y="304800"/>
                </a:moveTo>
                <a:cubicBezTo>
                  <a:pt x="2674" y="323516"/>
                  <a:pt x="3770" y="342526"/>
                  <a:pt x="8021" y="360948"/>
                </a:cubicBezTo>
                <a:cubicBezTo>
                  <a:pt x="11823" y="377425"/>
                  <a:pt x="19962" y="392669"/>
                  <a:pt x="24063" y="409074"/>
                </a:cubicBezTo>
                <a:cubicBezTo>
                  <a:pt x="40893" y="476392"/>
                  <a:pt x="38809" y="460809"/>
                  <a:pt x="48126" y="521369"/>
                </a:cubicBezTo>
                <a:cubicBezTo>
                  <a:pt x="66335" y="639728"/>
                  <a:pt x="46147" y="535501"/>
                  <a:pt x="64168" y="601579"/>
                </a:cubicBezTo>
                <a:cubicBezTo>
                  <a:pt x="69969" y="622850"/>
                  <a:pt x="80210" y="665748"/>
                  <a:pt x="80210" y="665748"/>
                </a:cubicBezTo>
                <a:cubicBezTo>
                  <a:pt x="82884" y="697832"/>
                  <a:pt x="83976" y="730087"/>
                  <a:pt x="88231" y="762000"/>
                </a:cubicBezTo>
                <a:cubicBezTo>
                  <a:pt x="89348" y="770381"/>
                  <a:pt x="94201" y="777861"/>
                  <a:pt x="96252" y="786063"/>
                </a:cubicBezTo>
                <a:cubicBezTo>
                  <a:pt x="99559" y="799289"/>
                  <a:pt x="100966" y="812943"/>
                  <a:pt x="104273" y="826169"/>
                </a:cubicBezTo>
                <a:cubicBezTo>
                  <a:pt x="106324" y="834371"/>
                  <a:pt x="109971" y="842102"/>
                  <a:pt x="112294" y="850232"/>
                </a:cubicBezTo>
                <a:cubicBezTo>
                  <a:pt x="115322" y="860832"/>
                  <a:pt x="117147" y="871757"/>
                  <a:pt x="120315" y="882316"/>
                </a:cubicBezTo>
                <a:cubicBezTo>
                  <a:pt x="125174" y="898513"/>
                  <a:pt x="132257" y="914037"/>
                  <a:pt x="136358" y="930442"/>
                </a:cubicBezTo>
                <a:cubicBezTo>
                  <a:pt x="139032" y="941137"/>
                  <a:pt x="141350" y="951927"/>
                  <a:pt x="144379" y="962527"/>
                </a:cubicBezTo>
                <a:cubicBezTo>
                  <a:pt x="146702" y="970657"/>
                  <a:pt x="150077" y="978460"/>
                  <a:pt x="152400" y="986590"/>
                </a:cubicBezTo>
                <a:cubicBezTo>
                  <a:pt x="155428" y="997190"/>
                  <a:pt x="157393" y="1008074"/>
                  <a:pt x="160421" y="1018674"/>
                </a:cubicBezTo>
                <a:cubicBezTo>
                  <a:pt x="171807" y="1058525"/>
                  <a:pt x="168309" y="1029843"/>
                  <a:pt x="176463" y="1082842"/>
                </a:cubicBezTo>
                <a:cubicBezTo>
                  <a:pt x="182203" y="1120153"/>
                  <a:pt x="182769" y="1151416"/>
                  <a:pt x="192505" y="1187116"/>
                </a:cubicBezTo>
                <a:cubicBezTo>
                  <a:pt x="196954" y="1203430"/>
                  <a:pt x="203200" y="1219200"/>
                  <a:pt x="208547" y="1235242"/>
                </a:cubicBezTo>
                <a:cubicBezTo>
                  <a:pt x="211221" y="1243263"/>
                  <a:pt x="212787" y="1251743"/>
                  <a:pt x="216568" y="1259305"/>
                </a:cubicBezTo>
                <a:cubicBezTo>
                  <a:pt x="221915" y="1270000"/>
                  <a:pt x="227900" y="1280399"/>
                  <a:pt x="232610" y="1291390"/>
                </a:cubicBezTo>
                <a:cubicBezTo>
                  <a:pt x="235940" y="1299161"/>
                  <a:pt x="236850" y="1307891"/>
                  <a:pt x="240631" y="1315453"/>
                </a:cubicBezTo>
                <a:cubicBezTo>
                  <a:pt x="244942" y="1324075"/>
                  <a:pt x="252362" y="1330894"/>
                  <a:pt x="256673" y="1339516"/>
                </a:cubicBezTo>
                <a:cubicBezTo>
                  <a:pt x="260454" y="1347078"/>
                  <a:pt x="260344" y="1356329"/>
                  <a:pt x="264694" y="1363579"/>
                </a:cubicBezTo>
                <a:cubicBezTo>
                  <a:pt x="268585" y="1370064"/>
                  <a:pt x="276013" y="1373716"/>
                  <a:pt x="280737" y="1379621"/>
                </a:cubicBezTo>
                <a:cubicBezTo>
                  <a:pt x="297648" y="1400759"/>
                  <a:pt x="296345" y="1411416"/>
                  <a:pt x="320842" y="1427748"/>
                </a:cubicBezTo>
                <a:cubicBezTo>
                  <a:pt x="327877" y="1432438"/>
                  <a:pt x="337343" y="1431988"/>
                  <a:pt x="344905" y="1435769"/>
                </a:cubicBezTo>
                <a:cubicBezTo>
                  <a:pt x="357507" y="1442070"/>
                  <a:pt x="392574" y="1469819"/>
                  <a:pt x="401052" y="1475874"/>
                </a:cubicBezTo>
                <a:cubicBezTo>
                  <a:pt x="421192" y="1490260"/>
                  <a:pt x="433699" y="1497886"/>
                  <a:pt x="457200" y="1507958"/>
                </a:cubicBezTo>
                <a:cubicBezTo>
                  <a:pt x="464971" y="1511288"/>
                  <a:pt x="473106" y="1513754"/>
                  <a:pt x="481263" y="1515979"/>
                </a:cubicBezTo>
                <a:cubicBezTo>
                  <a:pt x="502534" y="1521780"/>
                  <a:pt x="525711" y="1522161"/>
                  <a:pt x="545431" y="1532021"/>
                </a:cubicBezTo>
                <a:cubicBezTo>
                  <a:pt x="556126" y="1537368"/>
                  <a:pt x="566319" y="1543865"/>
                  <a:pt x="577515" y="1548063"/>
                </a:cubicBezTo>
                <a:cubicBezTo>
                  <a:pt x="589051" y="1552389"/>
                  <a:pt x="640558" y="1562580"/>
                  <a:pt x="649705" y="1564105"/>
                </a:cubicBezTo>
                <a:cubicBezTo>
                  <a:pt x="668353" y="1567213"/>
                  <a:pt x="687166" y="1569252"/>
                  <a:pt x="705852" y="1572127"/>
                </a:cubicBezTo>
                <a:cubicBezTo>
                  <a:pt x="721926" y="1574600"/>
                  <a:pt x="737937" y="1577474"/>
                  <a:pt x="753979" y="1580148"/>
                </a:cubicBezTo>
                <a:cubicBezTo>
                  <a:pt x="806879" y="1597781"/>
                  <a:pt x="758995" y="1583783"/>
                  <a:pt x="858252" y="1596190"/>
                </a:cubicBezTo>
                <a:cubicBezTo>
                  <a:pt x="1146349" y="1632202"/>
                  <a:pt x="762163" y="1603365"/>
                  <a:pt x="1347537" y="1628274"/>
                </a:cubicBezTo>
                <a:cubicBezTo>
                  <a:pt x="1529997" y="1648547"/>
                  <a:pt x="1270087" y="1621082"/>
                  <a:pt x="1572126" y="1644316"/>
                </a:cubicBezTo>
                <a:cubicBezTo>
                  <a:pt x="1590976" y="1645766"/>
                  <a:pt x="1609415" y="1650990"/>
                  <a:pt x="1628273" y="1652337"/>
                </a:cubicBezTo>
                <a:cubicBezTo>
                  <a:pt x="1684341" y="1656342"/>
                  <a:pt x="1740601" y="1657057"/>
                  <a:pt x="1796715" y="1660358"/>
                </a:cubicBezTo>
                <a:cubicBezTo>
                  <a:pt x="1893320" y="1666041"/>
                  <a:pt x="1880861" y="1665504"/>
                  <a:pt x="1957137" y="1676400"/>
                </a:cubicBezTo>
                <a:cubicBezTo>
                  <a:pt x="1975853" y="1681747"/>
                  <a:pt x="1994318" y="1688065"/>
                  <a:pt x="2013284" y="1692442"/>
                </a:cubicBezTo>
                <a:cubicBezTo>
                  <a:pt x="2036370" y="1697769"/>
                  <a:pt x="2096098" y="1704907"/>
                  <a:pt x="2117558" y="1708484"/>
                </a:cubicBezTo>
                <a:cubicBezTo>
                  <a:pt x="2131006" y="1710725"/>
                  <a:pt x="2144250" y="1714066"/>
                  <a:pt x="2157663" y="1716505"/>
                </a:cubicBezTo>
                <a:cubicBezTo>
                  <a:pt x="2219772" y="1727798"/>
                  <a:pt x="2187426" y="1718406"/>
                  <a:pt x="2229852" y="1732548"/>
                </a:cubicBezTo>
                <a:lnTo>
                  <a:pt x="2775284" y="1724527"/>
                </a:lnTo>
                <a:cubicBezTo>
                  <a:pt x="2796832" y="1723960"/>
                  <a:pt x="2818085" y="1719354"/>
                  <a:pt x="2839452" y="1716505"/>
                </a:cubicBezTo>
                <a:cubicBezTo>
                  <a:pt x="2961809" y="1700190"/>
                  <a:pt x="2845016" y="1716997"/>
                  <a:pt x="2927684" y="1700463"/>
                </a:cubicBezTo>
                <a:cubicBezTo>
                  <a:pt x="2943631" y="1697274"/>
                  <a:pt x="2959934" y="1695970"/>
                  <a:pt x="2975810" y="1692442"/>
                </a:cubicBezTo>
                <a:cubicBezTo>
                  <a:pt x="2984064" y="1690608"/>
                  <a:pt x="2991554" y="1685933"/>
                  <a:pt x="2999873" y="1684421"/>
                </a:cubicBezTo>
                <a:cubicBezTo>
                  <a:pt x="3048663" y="1675550"/>
                  <a:pt x="3061186" y="1680096"/>
                  <a:pt x="3104147" y="1668379"/>
                </a:cubicBezTo>
                <a:cubicBezTo>
                  <a:pt x="3201902" y="1641718"/>
                  <a:pt x="3097294" y="1658446"/>
                  <a:pt x="3224463" y="1644316"/>
                </a:cubicBezTo>
                <a:cubicBezTo>
                  <a:pt x="3298983" y="1625686"/>
                  <a:pt x="3206345" y="1647939"/>
                  <a:pt x="3304673" y="1628274"/>
                </a:cubicBezTo>
                <a:cubicBezTo>
                  <a:pt x="3315483" y="1626112"/>
                  <a:pt x="3325856" y="1621888"/>
                  <a:pt x="3336758" y="1620253"/>
                </a:cubicBezTo>
                <a:cubicBezTo>
                  <a:pt x="3379393" y="1613858"/>
                  <a:pt x="3422569" y="1611298"/>
                  <a:pt x="3465094" y="1604211"/>
                </a:cubicBezTo>
                <a:cubicBezTo>
                  <a:pt x="3481136" y="1601537"/>
                  <a:pt x="3497069" y="1598090"/>
                  <a:pt x="3513221" y="1596190"/>
                </a:cubicBezTo>
                <a:cubicBezTo>
                  <a:pt x="3542550" y="1592740"/>
                  <a:pt x="3572083" y="1591260"/>
                  <a:pt x="3601452" y="1588169"/>
                </a:cubicBezTo>
                <a:cubicBezTo>
                  <a:pt x="3622890" y="1585912"/>
                  <a:pt x="3644231" y="1582822"/>
                  <a:pt x="3665621" y="1580148"/>
                </a:cubicBezTo>
                <a:lnTo>
                  <a:pt x="3713747" y="1564105"/>
                </a:lnTo>
                <a:cubicBezTo>
                  <a:pt x="3721768" y="1561431"/>
                  <a:pt x="3730248" y="1559865"/>
                  <a:pt x="3737810" y="1556084"/>
                </a:cubicBezTo>
                <a:cubicBezTo>
                  <a:pt x="3779456" y="1535261"/>
                  <a:pt x="3786394" y="1529902"/>
                  <a:pt x="3842084" y="1515979"/>
                </a:cubicBezTo>
                <a:cubicBezTo>
                  <a:pt x="3852779" y="1513305"/>
                  <a:pt x="3863358" y="1510120"/>
                  <a:pt x="3874168" y="1507958"/>
                </a:cubicBezTo>
                <a:cubicBezTo>
                  <a:pt x="3890115" y="1504769"/>
                  <a:pt x="3906293" y="1502846"/>
                  <a:pt x="3922294" y="1499937"/>
                </a:cubicBezTo>
                <a:cubicBezTo>
                  <a:pt x="3945039" y="1495802"/>
                  <a:pt x="3971952" y="1490333"/>
                  <a:pt x="3994484" y="1483895"/>
                </a:cubicBezTo>
                <a:cubicBezTo>
                  <a:pt x="4019973" y="1476613"/>
                  <a:pt x="4031530" y="1470003"/>
                  <a:pt x="4058652" y="1459832"/>
                </a:cubicBezTo>
                <a:cubicBezTo>
                  <a:pt x="4094595" y="1446353"/>
                  <a:pt x="4072659" y="1456432"/>
                  <a:pt x="4114800" y="1443790"/>
                </a:cubicBezTo>
                <a:cubicBezTo>
                  <a:pt x="4130997" y="1438931"/>
                  <a:pt x="4146186" y="1430139"/>
                  <a:pt x="4162926" y="1427748"/>
                </a:cubicBezTo>
                <a:cubicBezTo>
                  <a:pt x="4174811" y="1426050"/>
                  <a:pt x="4252351" y="1415417"/>
                  <a:pt x="4267200" y="1411705"/>
                </a:cubicBezTo>
                <a:cubicBezTo>
                  <a:pt x="4283605" y="1407604"/>
                  <a:pt x="4301256" y="1405043"/>
                  <a:pt x="4315326" y="1395663"/>
                </a:cubicBezTo>
                <a:cubicBezTo>
                  <a:pt x="4323347" y="1390316"/>
                  <a:pt x="4330528" y="1383418"/>
                  <a:pt x="4339389" y="1379621"/>
                </a:cubicBezTo>
                <a:cubicBezTo>
                  <a:pt x="4349521" y="1375279"/>
                  <a:pt x="4360873" y="1374628"/>
                  <a:pt x="4371473" y="1371600"/>
                </a:cubicBezTo>
                <a:cubicBezTo>
                  <a:pt x="4379603" y="1369277"/>
                  <a:pt x="4387765" y="1366910"/>
                  <a:pt x="4395537" y="1363579"/>
                </a:cubicBezTo>
                <a:cubicBezTo>
                  <a:pt x="4406527" y="1358869"/>
                  <a:pt x="4416631" y="1352247"/>
                  <a:pt x="4427621" y="1347537"/>
                </a:cubicBezTo>
                <a:cubicBezTo>
                  <a:pt x="4435392" y="1344206"/>
                  <a:pt x="4444122" y="1343297"/>
                  <a:pt x="4451684" y="1339516"/>
                </a:cubicBezTo>
                <a:cubicBezTo>
                  <a:pt x="4460306" y="1335205"/>
                  <a:pt x="4467125" y="1327785"/>
                  <a:pt x="4475747" y="1323474"/>
                </a:cubicBezTo>
                <a:cubicBezTo>
                  <a:pt x="4483309" y="1319693"/>
                  <a:pt x="4492248" y="1319234"/>
                  <a:pt x="4499810" y="1315453"/>
                </a:cubicBezTo>
                <a:cubicBezTo>
                  <a:pt x="4568056" y="1281330"/>
                  <a:pt x="4518386" y="1305406"/>
                  <a:pt x="4555958" y="1275348"/>
                </a:cubicBezTo>
                <a:cubicBezTo>
                  <a:pt x="4573539" y="1261283"/>
                  <a:pt x="4603215" y="1247080"/>
                  <a:pt x="4620126" y="1235242"/>
                </a:cubicBezTo>
                <a:cubicBezTo>
                  <a:pt x="4679571" y="1193630"/>
                  <a:pt x="4637699" y="1210669"/>
                  <a:pt x="4684294" y="1195137"/>
                </a:cubicBezTo>
                <a:cubicBezTo>
                  <a:pt x="4762908" y="1116527"/>
                  <a:pt x="4638812" y="1236727"/>
                  <a:pt x="4748463" y="1147011"/>
                </a:cubicBezTo>
                <a:cubicBezTo>
                  <a:pt x="4766022" y="1132645"/>
                  <a:pt x="4777135" y="1110556"/>
                  <a:pt x="4796589" y="1098884"/>
                </a:cubicBezTo>
                <a:cubicBezTo>
                  <a:pt x="4809957" y="1090863"/>
                  <a:pt x="4824793" y="1084891"/>
                  <a:pt x="4836694" y="1074821"/>
                </a:cubicBezTo>
                <a:cubicBezTo>
                  <a:pt x="4836696" y="1074820"/>
                  <a:pt x="4906544" y="1004972"/>
                  <a:pt x="4924926" y="986590"/>
                </a:cubicBezTo>
                <a:cubicBezTo>
                  <a:pt x="4935621" y="975895"/>
                  <a:pt x="4944425" y="962895"/>
                  <a:pt x="4957010" y="954505"/>
                </a:cubicBezTo>
                <a:cubicBezTo>
                  <a:pt x="5003096" y="923781"/>
                  <a:pt x="4974256" y="945279"/>
                  <a:pt x="5037221" y="882316"/>
                </a:cubicBezTo>
                <a:lnTo>
                  <a:pt x="5037221" y="882316"/>
                </a:lnTo>
                <a:cubicBezTo>
                  <a:pt x="5047916" y="874295"/>
                  <a:pt x="5059852" y="867706"/>
                  <a:pt x="5069305" y="858253"/>
                </a:cubicBezTo>
                <a:cubicBezTo>
                  <a:pt x="5078758" y="848800"/>
                  <a:pt x="5083513" y="835202"/>
                  <a:pt x="5093368" y="826169"/>
                </a:cubicBezTo>
                <a:cubicBezTo>
                  <a:pt x="5115840" y="805570"/>
                  <a:pt x="5144002" y="791577"/>
                  <a:pt x="5165558" y="770021"/>
                </a:cubicBezTo>
                <a:cubicBezTo>
                  <a:pt x="5184274" y="751305"/>
                  <a:pt x="5205824" y="735048"/>
                  <a:pt x="5221705" y="713874"/>
                </a:cubicBezTo>
                <a:cubicBezTo>
                  <a:pt x="5229726" y="703179"/>
                  <a:pt x="5235618" y="690490"/>
                  <a:pt x="5245768" y="681790"/>
                </a:cubicBezTo>
                <a:cubicBezTo>
                  <a:pt x="5254846" y="674008"/>
                  <a:pt x="5267157" y="671095"/>
                  <a:pt x="5277852" y="665748"/>
                </a:cubicBezTo>
                <a:cubicBezTo>
                  <a:pt x="5283199" y="660400"/>
                  <a:pt x="5289053" y="655515"/>
                  <a:pt x="5293894" y="649705"/>
                </a:cubicBezTo>
                <a:cubicBezTo>
                  <a:pt x="5302452" y="639435"/>
                  <a:pt x="5307808" y="626321"/>
                  <a:pt x="5317958" y="617621"/>
                </a:cubicBezTo>
                <a:cubicBezTo>
                  <a:pt x="5327037" y="609840"/>
                  <a:pt x="5340312" y="608529"/>
                  <a:pt x="5350042" y="601579"/>
                </a:cubicBezTo>
                <a:cubicBezTo>
                  <a:pt x="5359273" y="594986"/>
                  <a:pt x="5365492" y="584898"/>
                  <a:pt x="5374105" y="577516"/>
                </a:cubicBezTo>
                <a:cubicBezTo>
                  <a:pt x="5384255" y="568816"/>
                  <a:pt x="5396039" y="562153"/>
                  <a:pt x="5406189" y="553453"/>
                </a:cubicBezTo>
                <a:cubicBezTo>
                  <a:pt x="5414802" y="546071"/>
                  <a:pt x="5421639" y="536772"/>
                  <a:pt x="5430252" y="529390"/>
                </a:cubicBezTo>
                <a:cubicBezTo>
                  <a:pt x="5440402" y="520690"/>
                  <a:pt x="5451459" y="513097"/>
                  <a:pt x="5462337" y="505327"/>
                </a:cubicBezTo>
                <a:cubicBezTo>
                  <a:pt x="5470182" y="499724"/>
                  <a:pt x="5479583" y="496101"/>
                  <a:pt x="5486400" y="489284"/>
                </a:cubicBezTo>
                <a:cubicBezTo>
                  <a:pt x="5495853" y="479831"/>
                  <a:pt x="5501010" y="466653"/>
                  <a:pt x="5510463" y="457200"/>
                </a:cubicBezTo>
                <a:cubicBezTo>
                  <a:pt x="5517280" y="450383"/>
                  <a:pt x="5526682" y="446761"/>
                  <a:pt x="5534526" y="441158"/>
                </a:cubicBezTo>
                <a:cubicBezTo>
                  <a:pt x="5545404" y="433388"/>
                  <a:pt x="5557157" y="426548"/>
                  <a:pt x="5566610" y="417095"/>
                </a:cubicBezTo>
                <a:cubicBezTo>
                  <a:pt x="5610314" y="373391"/>
                  <a:pt x="5568777" y="392309"/>
                  <a:pt x="5614737" y="376990"/>
                </a:cubicBezTo>
                <a:cubicBezTo>
                  <a:pt x="5622758" y="368969"/>
                  <a:pt x="5629570" y="359520"/>
                  <a:pt x="5638800" y="352927"/>
                </a:cubicBezTo>
                <a:cubicBezTo>
                  <a:pt x="5648530" y="345977"/>
                  <a:pt x="5660502" y="342817"/>
                  <a:pt x="5670884" y="336884"/>
                </a:cubicBezTo>
                <a:cubicBezTo>
                  <a:pt x="5679254" y="332101"/>
                  <a:pt x="5686577" y="325625"/>
                  <a:pt x="5694947" y="320842"/>
                </a:cubicBezTo>
                <a:cubicBezTo>
                  <a:pt x="5705329" y="314910"/>
                  <a:pt x="5716778" y="310952"/>
                  <a:pt x="5727031" y="304800"/>
                </a:cubicBezTo>
                <a:cubicBezTo>
                  <a:pt x="5743564" y="294880"/>
                  <a:pt x="5756867" y="278813"/>
                  <a:pt x="5775158" y="272716"/>
                </a:cubicBezTo>
                <a:cubicBezTo>
                  <a:pt x="5823952" y="256451"/>
                  <a:pt x="5774416" y="275308"/>
                  <a:pt x="5823284" y="248653"/>
                </a:cubicBezTo>
                <a:cubicBezTo>
                  <a:pt x="5844278" y="237202"/>
                  <a:pt x="5867554" y="229834"/>
                  <a:pt x="5887452" y="216569"/>
                </a:cubicBezTo>
                <a:cubicBezTo>
                  <a:pt x="5895473" y="211222"/>
                  <a:pt x="5903987" y="206549"/>
                  <a:pt x="5911515" y="200527"/>
                </a:cubicBezTo>
                <a:cubicBezTo>
                  <a:pt x="5931418" y="184605"/>
                  <a:pt x="5925035" y="179836"/>
                  <a:pt x="5951621" y="168442"/>
                </a:cubicBezTo>
                <a:cubicBezTo>
                  <a:pt x="5961753" y="164100"/>
                  <a:pt x="5973010" y="163095"/>
                  <a:pt x="5983705" y="160421"/>
                </a:cubicBezTo>
                <a:cubicBezTo>
                  <a:pt x="6005410" y="145951"/>
                  <a:pt x="6014411" y="138513"/>
                  <a:pt x="6039852" y="128337"/>
                </a:cubicBezTo>
                <a:cubicBezTo>
                  <a:pt x="6055553" y="122057"/>
                  <a:pt x="6072854" y="119857"/>
                  <a:pt x="6087979" y="112295"/>
                </a:cubicBezTo>
                <a:cubicBezTo>
                  <a:pt x="6098674" y="106948"/>
                  <a:pt x="6109681" y="102185"/>
                  <a:pt x="6120063" y="96253"/>
                </a:cubicBezTo>
                <a:cubicBezTo>
                  <a:pt x="6145543" y="81693"/>
                  <a:pt x="6139908" y="77846"/>
                  <a:pt x="6168189" y="72190"/>
                </a:cubicBezTo>
                <a:cubicBezTo>
                  <a:pt x="6200084" y="65811"/>
                  <a:pt x="6264442" y="56148"/>
                  <a:pt x="6264442" y="56148"/>
                </a:cubicBezTo>
                <a:cubicBezTo>
                  <a:pt x="6299010" y="44625"/>
                  <a:pt x="6307451" y="41128"/>
                  <a:pt x="6352673" y="32084"/>
                </a:cubicBezTo>
                <a:cubicBezTo>
                  <a:pt x="6379410" y="26737"/>
                  <a:pt x="6405740" y="18627"/>
                  <a:pt x="6432884" y="16042"/>
                </a:cubicBezTo>
                <a:cubicBezTo>
                  <a:pt x="6489031" y="10695"/>
                  <a:pt x="6544925" y="0"/>
                  <a:pt x="6601326" y="0"/>
                </a:cubicBezTo>
                <a:lnTo>
                  <a:pt x="6729663" y="0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122947" y="3248359"/>
            <a:ext cx="5967664" cy="625810"/>
          </a:xfrm>
          <a:custGeom>
            <a:avLst/>
            <a:gdLst>
              <a:gd name="connsiteX0" fmla="*/ 0 w 5967664"/>
              <a:gd name="connsiteY0" fmla="*/ 56315 h 625810"/>
              <a:gd name="connsiteX1" fmla="*/ 104274 w 5967664"/>
              <a:gd name="connsiteY1" fmla="*/ 152567 h 625810"/>
              <a:gd name="connsiteX2" fmla="*/ 120316 w 5967664"/>
              <a:gd name="connsiteY2" fmla="*/ 168610 h 625810"/>
              <a:gd name="connsiteX3" fmla="*/ 160421 w 5967664"/>
              <a:gd name="connsiteY3" fmla="*/ 184652 h 625810"/>
              <a:gd name="connsiteX4" fmla="*/ 240632 w 5967664"/>
              <a:gd name="connsiteY4" fmla="*/ 232778 h 625810"/>
              <a:gd name="connsiteX5" fmla="*/ 272716 w 5967664"/>
              <a:gd name="connsiteY5" fmla="*/ 240799 h 625810"/>
              <a:gd name="connsiteX6" fmla="*/ 352927 w 5967664"/>
              <a:gd name="connsiteY6" fmla="*/ 272883 h 625810"/>
              <a:gd name="connsiteX7" fmla="*/ 409074 w 5967664"/>
              <a:gd name="connsiteY7" fmla="*/ 288925 h 625810"/>
              <a:gd name="connsiteX8" fmla="*/ 441158 w 5967664"/>
              <a:gd name="connsiteY8" fmla="*/ 304967 h 625810"/>
              <a:gd name="connsiteX9" fmla="*/ 465221 w 5967664"/>
              <a:gd name="connsiteY9" fmla="*/ 312988 h 625810"/>
              <a:gd name="connsiteX10" fmla="*/ 505327 w 5967664"/>
              <a:gd name="connsiteY10" fmla="*/ 329031 h 625810"/>
              <a:gd name="connsiteX11" fmla="*/ 537411 w 5967664"/>
              <a:gd name="connsiteY11" fmla="*/ 337052 h 625810"/>
              <a:gd name="connsiteX12" fmla="*/ 561474 w 5967664"/>
              <a:gd name="connsiteY12" fmla="*/ 345073 h 625810"/>
              <a:gd name="connsiteX13" fmla="*/ 625642 w 5967664"/>
              <a:gd name="connsiteY13" fmla="*/ 353094 h 625810"/>
              <a:gd name="connsiteX14" fmla="*/ 665748 w 5967664"/>
              <a:gd name="connsiteY14" fmla="*/ 361115 h 625810"/>
              <a:gd name="connsiteX15" fmla="*/ 713874 w 5967664"/>
              <a:gd name="connsiteY15" fmla="*/ 377157 h 625810"/>
              <a:gd name="connsiteX16" fmla="*/ 794085 w 5967664"/>
              <a:gd name="connsiteY16" fmla="*/ 385178 h 625810"/>
              <a:gd name="connsiteX17" fmla="*/ 842211 w 5967664"/>
              <a:gd name="connsiteY17" fmla="*/ 393199 h 625810"/>
              <a:gd name="connsiteX18" fmla="*/ 874295 w 5967664"/>
              <a:gd name="connsiteY18" fmla="*/ 401220 h 625810"/>
              <a:gd name="connsiteX19" fmla="*/ 930442 w 5967664"/>
              <a:gd name="connsiteY19" fmla="*/ 409241 h 625810"/>
              <a:gd name="connsiteX20" fmla="*/ 962527 w 5967664"/>
              <a:gd name="connsiteY20" fmla="*/ 417262 h 625810"/>
              <a:gd name="connsiteX21" fmla="*/ 1074821 w 5967664"/>
              <a:gd name="connsiteY21" fmla="*/ 433304 h 625810"/>
              <a:gd name="connsiteX22" fmla="*/ 1227221 w 5967664"/>
              <a:gd name="connsiteY22" fmla="*/ 457367 h 625810"/>
              <a:gd name="connsiteX23" fmla="*/ 1283369 w 5967664"/>
              <a:gd name="connsiteY23" fmla="*/ 465388 h 625810"/>
              <a:gd name="connsiteX24" fmla="*/ 1467853 w 5967664"/>
              <a:gd name="connsiteY24" fmla="*/ 473410 h 625810"/>
              <a:gd name="connsiteX25" fmla="*/ 1548064 w 5967664"/>
              <a:gd name="connsiteY25" fmla="*/ 489452 h 625810"/>
              <a:gd name="connsiteX26" fmla="*/ 1580148 w 5967664"/>
              <a:gd name="connsiteY26" fmla="*/ 497473 h 625810"/>
              <a:gd name="connsiteX27" fmla="*/ 1636295 w 5967664"/>
              <a:gd name="connsiteY27" fmla="*/ 505494 h 625810"/>
              <a:gd name="connsiteX28" fmla="*/ 1684421 w 5967664"/>
              <a:gd name="connsiteY28" fmla="*/ 513515 h 625810"/>
              <a:gd name="connsiteX29" fmla="*/ 1716506 w 5967664"/>
              <a:gd name="connsiteY29" fmla="*/ 521536 h 625810"/>
              <a:gd name="connsiteX30" fmla="*/ 1804737 w 5967664"/>
              <a:gd name="connsiteY30" fmla="*/ 529557 h 625810"/>
              <a:gd name="connsiteX31" fmla="*/ 1836821 w 5967664"/>
              <a:gd name="connsiteY31" fmla="*/ 537578 h 625810"/>
              <a:gd name="connsiteX32" fmla="*/ 1884948 w 5967664"/>
              <a:gd name="connsiteY32" fmla="*/ 553620 h 625810"/>
              <a:gd name="connsiteX33" fmla="*/ 1957137 w 5967664"/>
              <a:gd name="connsiteY33" fmla="*/ 561641 h 625810"/>
              <a:gd name="connsiteX34" fmla="*/ 2109537 w 5967664"/>
              <a:gd name="connsiteY34" fmla="*/ 577683 h 625810"/>
              <a:gd name="connsiteX35" fmla="*/ 2237874 w 5967664"/>
              <a:gd name="connsiteY35" fmla="*/ 585704 h 625810"/>
              <a:gd name="connsiteX36" fmla="*/ 2366211 w 5967664"/>
              <a:gd name="connsiteY36" fmla="*/ 601746 h 625810"/>
              <a:gd name="connsiteX37" fmla="*/ 2406316 w 5967664"/>
              <a:gd name="connsiteY37" fmla="*/ 609767 h 625810"/>
              <a:gd name="connsiteX38" fmla="*/ 2606842 w 5967664"/>
              <a:gd name="connsiteY38" fmla="*/ 625810 h 625810"/>
              <a:gd name="connsiteX39" fmla="*/ 2959769 w 5967664"/>
              <a:gd name="connsiteY39" fmla="*/ 617788 h 625810"/>
              <a:gd name="connsiteX40" fmla="*/ 3080085 w 5967664"/>
              <a:gd name="connsiteY40" fmla="*/ 609767 h 625810"/>
              <a:gd name="connsiteX41" fmla="*/ 3689685 w 5967664"/>
              <a:gd name="connsiteY41" fmla="*/ 593725 h 625810"/>
              <a:gd name="connsiteX42" fmla="*/ 3962400 w 5967664"/>
              <a:gd name="connsiteY42" fmla="*/ 577683 h 625810"/>
              <a:gd name="connsiteX43" fmla="*/ 4170948 w 5967664"/>
              <a:gd name="connsiteY43" fmla="*/ 569662 h 625810"/>
              <a:gd name="connsiteX44" fmla="*/ 4219074 w 5967664"/>
              <a:gd name="connsiteY44" fmla="*/ 561641 h 625810"/>
              <a:gd name="connsiteX45" fmla="*/ 4307306 w 5967664"/>
              <a:gd name="connsiteY45" fmla="*/ 553620 h 625810"/>
              <a:gd name="connsiteX46" fmla="*/ 4339390 w 5967664"/>
              <a:gd name="connsiteY46" fmla="*/ 545599 h 625810"/>
              <a:gd name="connsiteX47" fmla="*/ 4363453 w 5967664"/>
              <a:gd name="connsiteY47" fmla="*/ 537578 h 625810"/>
              <a:gd name="connsiteX48" fmla="*/ 4443664 w 5967664"/>
              <a:gd name="connsiteY48" fmla="*/ 529557 h 625810"/>
              <a:gd name="connsiteX49" fmla="*/ 4515853 w 5967664"/>
              <a:gd name="connsiteY49" fmla="*/ 505494 h 625810"/>
              <a:gd name="connsiteX50" fmla="*/ 4555958 w 5967664"/>
              <a:gd name="connsiteY50" fmla="*/ 497473 h 625810"/>
              <a:gd name="connsiteX51" fmla="*/ 4588042 w 5967664"/>
              <a:gd name="connsiteY51" fmla="*/ 489452 h 625810"/>
              <a:gd name="connsiteX52" fmla="*/ 4636169 w 5967664"/>
              <a:gd name="connsiteY52" fmla="*/ 481431 h 625810"/>
              <a:gd name="connsiteX53" fmla="*/ 4668253 w 5967664"/>
              <a:gd name="connsiteY53" fmla="*/ 473410 h 625810"/>
              <a:gd name="connsiteX54" fmla="*/ 4756485 w 5967664"/>
              <a:gd name="connsiteY54" fmla="*/ 465388 h 625810"/>
              <a:gd name="connsiteX55" fmla="*/ 5021179 w 5967664"/>
              <a:gd name="connsiteY55" fmla="*/ 449346 h 625810"/>
              <a:gd name="connsiteX56" fmla="*/ 5149516 w 5967664"/>
              <a:gd name="connsiteY56" fmla="*/ 425283 h 625810"/>
              <a:gd name="connsiteX57" fmla="*/ 5181600 w 5967664"/>
              <a:gd name="connsiteY57" fmla="*/ 417262 h 625810"/>
              <a:gd name="connsiteX58" fmla="*/ 5245769 w 5967664"/>
              <a:gd name="connsiteY58" fmla="*/ 393199 h 625810"/>
              <a:gd name="connsiteX59" fmla="*/ 5269832 w 5967664"/>
              <a:gd name="connsiteY59" fmla="*/ 377157 h 625810"/>
              <a:gd name="connsiteX60" fmla="*/ 5342021 w 5967664"/>
              <a:gd name="connsiteY60" fmla="*/ 361115 h 625810"/>
              <a:gd name="connsiteX61" fmla="*/ 5390148 w 5967664"/>
              <a:gd name="connsiteY61" fmla="*/ 345073 h 625810"/>
              <a:gd name="connsiteX62" fmla="*/ 5478379 w 5967664"/>
              <a:gd name="connsiteY62" fmla="*/ 312988 h 625810"/>
              <a:gd name="connsiteX63" fmla="*/ 5502442 w 5967664"/>
              <a:gd name="connsiteY63" fmla="*/ 288925 h 625810"/>
              <a:gd name="connsiteX64" fmla="*/ 5542548 w 5967664"/>
              <a:gd name="connsiteY64" fmla="*/ 272883 h 625810"/>
              <a:gd name="connsiteX65" fmla="*/ 5598695 w 5967664"/>
              <a:gd name="connsiteY65" fmla="*/ 248820 h 625810"/>
              <a:gd name="connsiteX66" fmla="*/ 5654842 w 5967664"/>
              <a:gd name="connsiteY66" fmla="*/ 208715 h 625810"/>
              <a:gd name="connsiteX67" fmla="*/ 5678906 w 5967664"/>
              <a:gd name="connsiteY67" fmla="*/ 176631 h 625810"/>
              <a:gd name="connsiteX68" fmla="*/ 5710990 w 5967664"/>
              <a:gd name="connsiteY68" fmla="*/ 152567 h 625810"/>
              <a:gd name="connsiteX69" fmla="*/ 5767137 w 5967664"/>
              <a:gd name="connsiteY69" fmla="*/ 112462 h 625810"/>
              <a:gd name="connsiteX70" fmla="*/ 5791200 w 5967664"/>
              <a:gd name="connsiteY70" fmla="*/ 88399 h 625810"/>
              <a:gd name="connsiteX71" fmla="*/ 5815264 w 5967664"/>
              <a:gd name="connsiteY71" fmla="*/ 80378 h 625810"/>
              <a:gd name="connsiteX72" fmla="*/ 5847348 w 5967664"/>
              <a:gd name="connsiteY72" fmla="*/ 64336 h 625810"/>
              <a:gd name="connsiteX73" fmla="*/ 5895474 w 5967664"/>
              <a:gd name="connsiteY73" fmla="*/ 32252 h 625810"/>
              <a:gd name="connsiteX74" fmla="*/ 5927558 w 5967664"/>
              <a:gd name="connsiteY74" fmla="*/ 16210 h 625810"/>
              <a:gd name="connsiteX75" fmla="*/ 5967664 w 5967664"/>
              <a:gd name="connsiteY75" fmla="*/ 167 h 62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967664" h="625810">
                <a:moveTo>
                  <a:pt x="0" y="56315"/>
                </a:moveTo>
                <a:cubicBezTo>
                  <a:pt x="68456" y="113360"/>
                  <a:pt x="33367" y="81659"/>
                  <a:pt x="104274" y="152567"/>
                </a:cubicBezTo>
                <a:cubicBezTo>
                  <a:pt x="109621" y="157915"/>
                  <a:pt x="113294" y="165801"/>
                  <a:pt x="120316" y="168610"/>
                </a:cubicBezTo>
                <a:cubicBezTo>
                  <a:pt x="133684" y="173957"/>
                  <a:pt x="147781" y="177757"/>
                  <a:pt x="160421" y="184652"/>
                </a:cubicBezTo>
                <a:cubicBezTo>
                  <a:pt x="201462" y="207038"/>
                  <a:pt x="201868" y="218241"/>
                  <a:pt x="240632" y="232778"/>
                </a:cubicBezTo>
                <a:cubicBezTo>
                  <a:pt x="250954" y="236649"/>
                  <a:pt x="262157" y="237631"/>
                  <a:pt x="272716" y="240799"/>
                </a:cubicBezTo>
                <a:cubicBezTo>
                  <a:pt x="353855" y="265141"/>
                  <a:pt x="290394" y="246084"/>
                  <a:pt x="352927" y="272883"/>
                </a:cubicBezTo>
                <a:cubicBezTo>
                  <a:pt x="398180" y="292277"/>
                  <a:pt x="354795" y="268570"/>
                  <a:pt x="409074" y="288925"/>
                </a:cubicBezTo>
                <a:cubicBezTo>
                  <a:pt x="420270" y="293123"/>
                  <a:pt x="430168" y="300257"/>
                  <a:pt x="441158" y="304967"/>
                </a:cubicBezTo>
                <a:cubicBezTo>
                  <a:pt x="448929" y="308298"/>
                  <a:pt x="457304" y="310019"/>
                  <a:pt x="465221" y="312988"/>
                </a:cubicBezTo>
                <a:cubicBezTo>
                  <a:pt x="478703" y="318044"/>
                  <a:pt x="491667" y="324478"/>
                  <a:pt x="505327" y="329031"/>
                </a:cubicBezTo>
                <a:cubicBezTo>
                  <a:pt x="515785" y="332517"/>
                  <a:pt x="526811" y="334024"/>
                  <a:pt x="537411" y="337052"/>
                </a:cubicBezTo>
                <a:cubicBezTo>
                  <a:pt x="545541" y="339375"/>
                  <a:pt x="553156" y="343561"/>
                  <a:pt x="561474" y="345073"/>
                </a:cubicBezTo>
                <a:cubicBezTo>
                  <a:pt x="582682" y="348929"/>
                  <a:pt x="604337" y="349816"/>
                  <a:pt x="625642" y="353094"/>
                </a:cubicBezTo>
                <a:cubicBezTo>
                  <a:pt x="639117" y="355167"/>
                  <a:pt x="652595" y="357528"/>
                  <a:pt x="665748" y="361115"/>
                </a:cubicBezTo>
                <a:cubicBezTo>
                  <a:pt x="682062" y="365564"/>
                  <a:pt x="697254" y="374041"/>
                  <a:pt x="713874" y="377157"/>
                </a:cubicBezTo>
                <a:cubicBezTo>
                  <a:pt x="740284" y="382109"/>
                  <a:pt x="767422" y="381845"/>
                  <a:pt x="794085" y="385178"/>
                </a:cubicBezTo>
                <a:cubicBezTo>
                  <a:pt x="810223" y="387195"/>
                  <a:pt x="826264" y="390010"/>
                  <a:pt x="842211" y="393199"/>
                </a:cubicBezTo>
                <a:cubicBezTo>
                  <a:pt x="853021" y="395361"/>
                  <a:pt x="863449" y="399248"/>
                  <a:pt x="874295" y="401220"/>
                </a:cubicBezTo>
                <a:cubicBezTo>
                  <a:pt x="892896" y="404602"/>
                  <a:pt x="911841" y="405859"/>
                  <a:pt x="930442" y="409241"/>
                </a:cubicBezTo>
                <a:cubicBezTo>
                  <a:pt x="941288" y="411213"/>
                  <a:pt x="951653" y="415450"/>
                  <a:pt x="962527" y="417262"/>
                </a:cubicBezTo>
                <a:cubicBezTo>
                  <a:pt x="1111474" y="442086"/>
                  <a:pt x="953645" y="410584"/>
                  <a:pt x="1074821" y="433304"/>
                </a:cubicBezTo>
                <a:cubicBezTo>
                  <a:pt x="1224409" y="461352"/>
                  <a:pt x="1087410" y="439891"/>
                  <a:pt x="1227221" y="457367"/>
                </a:cubicBezTo>
                <a:cubicBezTo>
                  <a:pt x="1245981" y="459712"/>
                  <a:pt x="1264505" y="464130"/>
                  <a:pt x="1283369" y="465388"/>
                </a:cubicBezTo>
                <a:cubicBezTo>
                  <a:pt x="1344785" y="469483"/>
                  <a:pt x="1406358" y="470736"/>
                  <a:pt x="1467853" y="473410"/>
                </a:cubicBezTo>
                <a:cubicBezTo>
                  <a:pt x="1542376" y="492041"/>
                  <a:pt x="1449730" y="469785"/>
                  <a:pt x="1548064" y="489452"/>
                </a:cubicBezTo>
                <a:cubicBezTo>
                  <a:pt x="1558874" y="491614"/>
                  <a:pt x="1569302" y="495501"/>
                  <a:pt x="1580148" y="497473"/>
                </a:cubicBezTo>
                <a:cubicBezTo>
                  <a:pt x="1598749" y="500855"/>
                  <a:pt x="1617609" y="502619"/>
                  <a:pt x="1636295" y="505494"/>
                </a:cubicBezTo>
                <a:cubicBezTo>
                  <a:pt x="1652369" y="507967"/>
                  <a:pt x="1668474" y="510326"/>
                  <a:pt x="1684421" y="513515"/>
                </a:cubicBezTo>
                <a:cubicBezTo>
                  <a:pt x="1695231" y="515677"/>
                  <a:pt x="1705579" y="520079"/>
                  <a:pt x="1716506" y="521536"/>
                </a:cubicBezTo>
                <a:cubicBezTo>
                  <a:pt x="1745779" y="525439"/>
                  <a:pt x="1775327" y="526883"/>
                  <a:pt x="1804737" y="529557"/>
                </a:cubicBezTo>
                <a:cubicBezTo>
                  <a:pt x="1815432" y="532231"/>
                  <a:pt x="1826262" y="534410"/>
                  <a:pt x="1836821" y="537578"/>
                </a:cubicBezTo>
                <a:cubicBezTo>
                  <a:pt x="1853018" y="542437"/>
                  <a:pt x="1868366" y="550304"/>
                  <a:pt x="1884948" y="553620"/>
                </a:cubicBezTo>
                <a:cubicBezTo>
                  <a:pt x="1908689" y="558368"/>
                  <a:pt x="1933092" y="558812"/>
                  <a:pt x="1957137" y="561641"/>
                </a:cubicBezTo>
                <a:cubicBezTo>
                  <a:pt x="2035443" y="570853"/>
                  <a:pt x="2020617" y="571096"/>
                  <a:pt x="2109537" y="577683"/>
                </a:cubicBezTo>
                <a:cubicBezTo>
                  <a:pt x="2152282" y="580849"/>
                  <a:pt x="2195095" y="583030"/>
                  <a:pt x="2237874" y="585704"/>
                </a:cubicBezTo>
                <a:cubicBezTo>
                  <a:pt x="2328300" y="603789"/>
                  <a:pt x="2218126" y="583235"/>
                  <a:pt x="2366211" y="601746"/>
                </a:cubicBezTo>
                <a:cubicBezTo>
                  <a:pt x="2379739" y="603437"/>
                  <a:pt x="2392751" y="608410"/>
                  <a:pt x="2406316" y="609767"/>
                </a:cubicBezTo>
                <a:cubicBezTo>
                  <a:pt x="2473039" y="616440"/>
                  <a:pt x="2606842" y="625810"/>
                  <a:pt x="2606842" y="625810"/>
                </a:cubicBezTo>
                <a:lnTo>
                  <a:pt x="2959769" y="617788"/>
                </a:lnTo>
                <a:cubicBezTo>
                  <a:pt x="2999940" y="616426"/>
                  <a:pt x="3039912" y="611063"/>
                  <a:pt x="3080085" y="609767"/>
                </a:cubicBezTo>
                <a:cubicBezTo>
                  <a:pt x="3688399" y="590144"/>
                  <a:pt x="3236549" y="612220"/>
                  <a:pt x="3689685" y="593725"/>
                </a:cubicBezTo>
                <a:cubicBezTo>
                  <a:pt x="4241309" y="571210"/>
                  <a:pt x="3548776" y="598364"/>
                  <a:pt x="3962400" y="577683"/>
                </a:cubicBezTo>
                <a:cubicBezTo>
                  <a:pt x="4031881" y="574209"/>
                  <a:pt x="4101432" y="572336"/>
                  <a:pt x="4170948" y="569662"/>
                </a:cubicBezTo>
                <a:cubicBezTo>
                  <a:pt x="4186990" y="566988"/>
                  <a:pt x="4202922" y="563541"/>
                  <a:pt x="4219074" y="561641"/>
                </a:cubicBezTo>
                <a:cubicBezTo>
                  <a:pt x="4248404" y="558190"/>
                  <a:pt x="4278033" y="557523"/>
                  <a:pt x="4307306" y="553620"/>
                </a:cubicBezTo>
                <a:cubicBezTo>
                  <a:pt x="4318233" y="552163"/>
                  <a:pt x="4328790" y="548627"/>
                  <a:pt x="4339390" y="545599"/>
                </a:cubicBezTo>
                <a:cubicBezTo>
                  <a:pt x="4347520" y="543276"/>
                  <a:pt x="4355096" y="538864"/>
                  <a:pt x="4363453" y="537578"/>
                </a:cubicBezTo>
                <a:cubicBezTo>
                  <a:pt x="4390011" y="533492"/>
                  <a:pt x="4416927" y="532231"/>
                  <a:pt x="4443664" y="529557"/>
                </a:cubicBezTo>
                <a:cubicBezTo>
                  <a:pt x="4558599" y="506570"/>
                  <a:pt x="4416228" y="538702"/>
                  <a:pt x="4515853" y="505494"/>
                </a:cubicBezTo>
                <a:cubicBezTo>
                  <a:pt x="4528786" y="501183"/>
                  <a:pt x="4542650" y="500430"/>
                  <a:pt x="4555958" y="497473"/>
                </a:cubicBezTo>
                <a:cubicBezTo>
                  <a:pt x="4566719" y="495082"/>
                  <a:pt x="4577232" y="491614"/>
                  <a:pt x="4588042" y="489452"/>
                </a:cubicBezTo>
                <a:cubicBezTo>
                  <a:pt x="4603990" y="486262"/>
                  <a:pt x="4620221" y="484621"/>
                  <a:pt x="4636169" y="481431"/>
                </a:cubicBezTo>
                <a:cubicBezTo>
                  <a:pt x="4646979" y="479269"/>
                  <a:pt x="4657326" y="474867"/>
                  <a:pt x="4668253" y="473410"/>
                </a:cubicBezTo>
                <a:cubicBezTo>
                  <a:pt x="4697526" y="469507"/>
                  <a:pt x="4727047" y="467743"/>
                  <a:pt x="4756485" y="465388"/>
                </a:cubicBezTo>
                <a:cubicBezTo>
                  <a:pt x="4868441" y="456431"/>
                  <a:pt x="4900545" y="455695"/>
                  <a:pt x="5021179" y="449346"/>
                </a:cubicBezTo>
                <a:cubicBezTo>
                  <a:pt x="5107225" y="438590"/>
                  <a:pt x="5064435" y="446553"/>
                  <a:pt x="5149516" y="425283"/>
                </a:cubicBezTo>
                <a:lnTo>
                  <a:pt x="5181600" y="417262"/>
                </a:lnTo>
                <a:cubicBezTo>
                  <a:pt x="5238036" y="379640"/>
                  <a:pt x="5166473" y="422935"/>
                  <a:pt x="5245769" y="393199"/>
                </a:cubicBezTo>
                <a:cubicBezTo>
                  <a:pt x="5254795" y="389814"/>
                  <a:pt x="5261210" y="381468"/>
                  <a:pt x="5269832" y="377157"/>
                </a:cubicBezTo>
                <a:cubicBezTo>
                  <a:pt x="5292781" y="365683"/>
                  <a:pt x="5317376" y="367276"/>
                  <a:pt x="5342021" y="361115"/>
                </a:cubicBezTo>
                <a:cubicBezTo>
                  <a:pt x="5358426" y="357014"/>
                  <a:pt x="5374106" y="350420"/>
                  <a:pt x="5390148" y="345073"/>
                </a:cubicBezTo>
                <a:cubicBezTo>
                  <a:pt x="5451930" y="324479"/>
                  <a:pt x="5422577" y="335310"/>
                  <a:pt x="5478379" y="312988"/>
                </a:cubicBezTo>
                <a:cubicBezTo>
                  <a:pt x="5486400" y="304967"/>
                  <a:pt x="5492823" y="294937"/>
                  <a:pt x="5502442" y="288925"/>
                </a:cubicBezTo>
                <a:cubicBezTo>
                  <a:pt x="5514652" y="281294"/>
                  <a:pt x="5529066" y="277939"/>
                  <a:pt x="5542548" y="272883"/>
                </a:cubicBezTo>
                <a:cubicBezTo>
                  <a:pt x="5564596" y="264615"/>
                  <a:pt x="5577940" y="263645"/>
                  <a:pt x="5598695" y="248820"/>
                </a:cubicBezTo>
                <a:cubicBezTo>
                  <a:pt x="5674570" y="194624"/>
                  <a:pt x="5566910" y="252681"/>
                  <a:pt x="5654842" y="208715"/>
                </a:cubicBezTo>
                <a:cubicBezTo>
                  <a:pt x="5662863" y="198020"/>
                  <a:pt x="5669453" y="186084"/>
                  <a:pt x="5678906" y="176631"/>
                </a:cubicBezTo>
                <a:cubicBezTo>
                  <a:pt x="5688359" y="167178"/>
                  <a:pt x="5700112" y="160337"/>
                  <a:pt x="5710990" y="152567"/>
                </a:cubicBezTo>
                <a:cubicBezTo>
                  <a:pt x="5736385" y="134427"/>
                  <a:pt x="5740919" y="134935"/>
                  <a:pt x="5767137" y="112462"/>
                </a:cubicBezTo>
                <a:cubicBezTo>
                  <a:pt x="5775750" y="105080"/>
                  <a:pt x="5781762" y="94691"/>
                  <a:pt x="5791200" y="88399"/>
                </a:cubicBezTo>
                <a:cubicBezTo>
                  <a:pt x="5798235" y="83709"/>
                  <a:pt x="5807492" y="83709"/>
                  <a:pt x="5815264" y="80378"/>
                </a:cubicBezTo>
                <a:cubicBezTo>
                  <a:pt x="5826254" y="75668"/>
                  <a:pt x="5837095" y="70488"/>
                  <a:pt x="5847348" y="64336"/>
                </a:cubicBezTo>
                <a:cubicBezTo>
                  <a:pt x="5863881" y="54416"/>
                  <a:pt x="5878229" y="40874"/>
                  <a:pt x="5895474" y="32252"/>
                </a:cubicBezTo>
                <a:cubicBezTo>
                  <a:pt x="5906169" y="26905"/>
                  <a:pt x="5917176" y="22142"/>
                  <a:pt x="5927558" y="16210"/>
                </a:cubicBezTo>
                <a:cubicBezTo>
                  <a:pt x="5960824" y="-2799"/>
                  <a:pt x="5939344" y="167"/>
                  <a:pt x="5967664" y="167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203158" y="505326"/>
            <a:ext cx="9392653" cy="2518611"/>
          </a:xfrm>
          <a:custGeom>
            <a:avLst/>
            <a:gdLst>
              <a:gd name="connsiteX0" fmla="*/ 0 w 9392653"/>
              <a:gd name="connsiteY0" fmla="*/ 2277979 h 2518611"/>
              <a:gd name="connsiteX1" fmla="*/ 48126 w 9392653"/>
              <a:gd name="connsiteY1" fmla="*/ 2237874 h 2518611"/>
              <a:gd name="connsiteX2" fmla="*/ 72189 w 9392653"/>
              <a:gd name="connsiteY2" fmla="*/ 2229853 h 2518611"/>
              <a:gd name="connsiteX3" fmla="*/ 136358 w 9392653"/>
              <a:gd name="connsiteY3" fmla="*/ 2181727 h 2518611"/>
              <a:gd name="connsiteX4" fmla="*/ 184484 w 9392653"/>
              <a:gd name="connsiteY4" fmla="*/ 2165685 h 2518611"/>
              <a:gd name="connsiteX5" fmla="*/ 216568 w 9392653"/>
              <a:gd name="connsiteY5" fmla="*/ 2149642 h 2518611"/>
              <a:gd name="connsiteX6" fmla="*/ 240631 w 9392653"/>
              <a:gd name="connsiteY6" fmla="*/ 2133600 h 2518611"/>
              <a:gd name="connsiteX7" fmla="*/ 272716 w 9392653"/>
              <a:gd name="connsiteY7" fmla="*/ 2125579 h 2518611"/>
              <a:gd name="connsiteX8" fmla="*/ 352926 w 9392653"/>
              <a:gd name="connsiteY8" fmla="*/ 2077453 h 2518611"/>
              <a:gd name="connsiteX9" fmla="*/ 376989 w 9392653"/>
              <a:gd name="connsiteY9" fmla="*/ 2061411 h 2518611"/>
              <a:gd name="connsiteX10" fmla="*/ 401053 w 9392653"/>
              <a:gd name="connsiteY10" fmla="*/ 2053390 h 2518611"/>
              <a:gd name="connsiteX11" fmla="*/ 433137 w 9392653"/>
              <a:gd name="connsiteY11" fmla="*/ 2037348 h 2518611"/>
              <a:gd name="connsiteX12" fmla="*/ 473242 w 9392653"/>
              <a:gd name="connsiteY12" fmla="*/ 2029327 h 2518611"/>
              <a:gd name="connsiteX13" fmla="*/ 505326 w 9392653"/>
              <a:gd name="connsiteY13" fmla="*/ 2021306 h 2518611"/>
              <a:gd name="connsiteX14" fmla="*/ 585537 w 9392653"/>
              <a:gd name="connsiteY14" fmla="*/ 2005263 h 2518611"/>
              <a:gd name="connsiteX15" fmla="*/ 617621 w 9392653"/>
              <a:gd name="connsiteY15" fmla="*/ 1997242 h 2518611"/>
              <a:gd name="connsiteX16" fmla="*/ 641684 w 9392653"/>
              <a:gd name="connsiteY16" fmla="*/ 1989221 h 2518611"/>
              <a:gd name="connsiteX17" fmla="*/ 737937 w 9392653"/>
              <a:gd name="connsiteY17" fmla="*/ 1973179 h 2518611"/>
              <a:gd name="connsiteX18" fmla="*/ 842210 w 9392653"/>
              <a:gd name="connsiteY18" fmla="*/ 1957137 h 2518611"/>
              <a:gd name="connsiteX19" fmla="*/ 978568 w 9392653"/>
              <a:gd name="connsiteY19" fmla="*/ 1941095 h 2518611"/>
              <a:gd name="connsiteX20" fmla="*/ 1082842 w 9392653"/>
              <a:gd name="connsiteY20" fmla="*/ 1933074 h 2518611"/>
              <a:gd name="connsiteX21" fmla="*/ 1171074 w 9392653"/>
              <a:gd name="connsiteY21" fmla="*/ 1925053 h 2518611"/>
              <a:gd name="connsiteX22" fmla="*/ 1291389 w 9392653"/>
              <a:gd name="connsiteY22" fmla="*/ 1917032 h 2518611"/>
              <a:gd name="connsiteX23" fmla="*/ 2558716 w 9392653"/>
              <a:gd name="connsiteY23" fmla="*/ 1909011 h 2518611"/>
              <a:gd name="connsiteX24" fmla="*/ 2783305 w 9392653"/>
              <a:gd name="connsiteY24" fmla="*/ 1884948 h 2518611"/>
              <a:gd name="connsiteX25" fmla="*/ 2839453 w 9392653"/>
              <a:gd name="connsiteY25" fmla="*/ 1876927 h 2518611"/>
              <a:gd name="connsiteX26" fmla="*/ 2999874 w 9392653"/>
              <a:gd name="connsiteY26" fmla="*/ 1868906 h 2518611"/>
              <a:gd name="connsiteX27" fmla="*/ 3296653 w 9392653"/>
              <a:gd name="connsiteY27" fmla="*/ 1876927 h 2518611"/>
              <a:gd name="connsiteX28" fmla="*/ 3328737 w 9392653"/>
              <a:gd name="connsiteY28" fmla="*/ 1884948 h 2518611"/>
              <a:gd name="connsiteX29" fmla="*/ 3400926 w 9392653"/>
              <a:gd name="connsiteY29" fmla="*/ 1892969 h 2518611"/>
              <a:gd name="connsiteX30" fmla="*/ 3481137 w 9392653"/>
              <a:gd name="connsiteY30" fmla="*/ 1909011 h 2518611"/>
              <a:gd name="connsiteX31" fmla="*/ 3745831 w 9392653"/>
              <a:gd name="connsiteY31" fmla="*/ 1925053 h 2518611"/>
              <a:gd name="connsiteX32" fmla="*/ 3866147 w 9392653"/>
              <a:gd name="connsiteY32" fmla="*/ 1933074 h 2518611"/>
              <a:gd name="connsiteX33" fmla="*/ 4010526 w 9392653"/>
              <a:gd name="connsiteY33" fmla="*/ 1925053 h 2518611"/>
              <a:gd name="connsiteX34" fmla="*/ 4243137 w 9392653"/>
              <a:gd name="connsiteY34" fmla="*/ 1941095 h 2518611"/>
              <a:gd name="connsiteX35" fmla="*/ 4275221 w 9392653"/>
              <a:gd name="connsiteY35" fmla="*/ 1949116 h 2518611"/>
              <a:gd name="connsiteX36" fmla="*/ 4315326 w 9392653"/>
              <a:gd name="connsiteY36" fmla="*/ 1957137 h 2518611"/>
              <a:gd name="connsiteX37" fmla="*/ 4339389 w 9392653"/>
              <a:gd name="connsiteY37" fmla="*/ 1965158 h 2518611"/>
              <a:gd name="connsiteX38" fmla="*/ 4371474 w 9392653"/>
              <a:gd name="connsiteY38" fmla="*/ 1973179 h 2518611"/>
              <a:gd name="connsiteX39" fmla="*/ 4419600 w 9392653"/>
              <a:gd name="connsiteY39" fmla="*/ 1989221 h 2518611"/>
              <a:gd name="connsiteX40" fmla="*/ 4443663 w 9392653"/>
              <a:gd name="connsiteY40" fmla="*/ 1997242 h 2518611"/>
              <a:gd name="connsiteX41" fmla="*/ 4507831 w 9392653"/>
              <a:gd name="connsiteY41" fmla="*/ 2013285 h 2518611"/>
              <a:gd name="connsiteX42" fmla="*/ 4531895 w 9392653"/>
              <a:gd name="connsiteY42" fmla="*/ 2021306 h 2518611"/>
              <a:gd name="connsiteX43" fmla="*/ 4588042 w 9392653"/>
              <a:gd name="connsiteY43" fmla="*/ 2037348 h 2518611"/>
              <a:gd name="connsiteX44" fmla="*/ 4620126 w 9392653"/>
              <a:gd name="connsiteY44" fmla="*/ 2053390 h 2518611"/>
              <a:gd name="connsiteX45" fmla="*/ 4668253 w 9392653"/>
              <a:gd name="connsiteY45" fmla="*/ 2069432 h 2518611"/>
              <a:gd name="connsiteX46" fmla="*/ 4740442 w 9392653"/>
              <a:gd name="connsiteY46" fmla="*/ 2101516 h 2518611"/>
              <a:gd name="connsiteX47" fmla="*/ 4772526 w 9392653"/>
              <a:gd name="connsiteY47" fmla="*/ 2117558 h 2518611"/>
              <a:gd name="connsiteX48" fmla="*/ 4804610 w 9392653"/>
              <a:gd name="connsiteY48" fmla="*/ 2125579 h 2518611"/>
              <a:gd name="connsiteX49" fmla="*/ 4876800 w 9392653"/>
              <a:gd name="connsiteY49" fmla="*/ 2141621 h 2518611"/>
              <a:gd name="connsiteX50" fmla="*/ 4900863 w 9392653"/>
              <a:gd name="connsiteY50" fmla="*/ 2157663 h 2518611"/>
              <a:gd name="connsiteX51" fmla="*/ 4948989 w 9392653"/>
              <a:gd name="connsiteY51" fmla="*/ 2173706 h 2518611"/>
              <a:gd name="connsiteX52" fmla="*/ 4973053 w 9392653"/>
              <a:gd name="connsiteY52" fmla="*/ 2181727 h 2518611"/>
              <a:gd name="connsiteX53" fmla="*/ 5037221 w 9392653"/>
              <a:gd name="connsiteY53" fmla="*/ 2213811 h 2518611"/>
              <a:gd name="connsiteX54" fmla="*/ 5069305 w 9392653"/>
              <a:gd name="connsiteY54" fmla="*/ 2237874 h 2518611"/>
              <a:gd name="connsiteX55" fmla="*/ 5093368 w 9392653"/>
              <a:gd name="connsiteY55" fmla="*/ 2245895 h 2518611"/>
              <a:gd name="connsiteX56" fmla="*/ 5157537 w 9392653"/>
              <a:gd name="connsiteY56" fmla="*/ 2277979 h 2518611"/>
              <a:gd name="connsiteX57" fmla="*/ 5205663 w 9392653"/>
              <a:gd name="connsiteY57" fmla="*/ 2302042 h 2518611"/>
              <a:gd name="connsiteX58" fmla="*/ 5237747 w 9392653"/>
              <a:gd name="connsiteY58" fmla="*/ 2318085 h 2518611"/>
              <a:gd name="connsiteX59" fmla="*/ 5285874 w 9392653"/>
              <a:gd name="connsiteY59" fmla="*/ 2334127 h 2518611"/>
              <a:gd name="connsiteX60" fmla="*/ 5366084 w 9392653"/>
              <a:gd name="connsiteY60" fmla="*/ 2366211 h 2518611"/>
              <a:gd name="connsiteX61" fmla="*/ 5398168 w 9392653"/>
              <a:gd name="connsiteY61" fmla="*/ 2374232 h 2518611"/>
              <a:gd name="connsiteX62" fmla="*/ 5478379 w 9392653"/>
              <a:gd name="connsiteY62" fmla="*/ 2390274 h 2518611"/>
              <a:gd name="connsiteX63" fmla="*/ 5526505 w 9392653"/>
              <a:gd name="connsiteY63" fmla="*/ 2406316 h 2518611"/>
              <a:gd name="connsiteX64" fmla="*/ 5558589 w 9392653"/>
              <a:gd name="connsiteY64" fmla="*/ 2422358 h 2518611"/>
              <a:gd name="connsiteX65" fmla="*/ 5622758 w 9392653"/>
              <a:gd name="connsiteY65" fmla="*/ 2438400 h 2518611"/>
              <a:gd name="connsiteX66" fmla="*/ 5646821 w 9392653"/>
              <a:gd name="connsiteY66" fmla="*/ 2454442 h 2518611"/>
              <a:gd name="connsiteX67" fmla="*/ 5678905 w 9392653"/>
              <a:gd name="connsiteY67" fmla="*/ 2462463 h 2518611"/>
              <a:gd name="connsiteX68" fmla="*/ 5727031 w 9392653"/>
              <a:gd name="connsiteY68" fmla="*/ 2478506 h 2518611"/>
              <a:gd name="connsiteX69" fmla="*/ 5791200 w 9392653"/>
              <a:gd name="connsiteY69" fmla="*/ 2494548 h 2518611"/>
              <a:gd name="connsiteX70" fmla="*/ 5839326 w 9392653"/>
              <a:gd name="connsiteY70" fmla="*/ 2510590 h 2518611"/>
              <a:gd name="connsiteX71" fmla="*/ 5927558 w 9392653"/>
              <a:gd name="connsiteY71" fmla="*/ 2518611 h 2518611"/>
              <a:gd name="connsiteX72" fmla="*/ 6031831 w 9392653"/>
              <a:gd name="connsiteY72" fmla="*/ 2502569 h 2518611"/>
              <a:gd name="connsiteX73" fmla="*/ 6063916 w 9392653"/>
              <a:gd name="connsiteY73" fmla="*/ 2486527 h 2518611"/>
              <a:gd name="connsiteX74" fmla="*/ 6112042 w 9392653"/>
              <a:gd name="connsiteY74" fmla="*/ 2422358 h 2518611"/>
              <a:gd name="connsiteX75" fmla="*/ 6144126 w 9392653"/>
              <a:gd name="connsiteY75" fmla="*/ 2374232 h 2518611"/>
              <a:gd name="connsiteX76" fmla="*/ 6136105 w 9392653"/>
              <a:gd name="connsiteY76" fmla="*/ 2189748 h 2518611"/>
              <a:gd name="connsiteX77" fmla="*/ 6128084 w 9392653"/>
              <a:gd name="connsiteY77" fmla="*/ 2165685 h 2518611"/>
              <a:gd name="connsiteX78" fmla="*/ 6104021 w 9392653"/>
              <a:gd name="connsiteY78" fmla="*/ 2141621 h 2518611"/>
              <a:gd name="connsiteX79" fmla="*/ 6087979 w 9392653"/>
              <a:gd name="connsiteY79" fmla="*/ 2085474 h 2518611"/>
              <a:gd name="connsiteX80" fmla="*/ 6071937 w 9392653"/>
              <a:gd name="connsiteY80" fmla="*/ 2053390 h 2518611"/>
              <a:gd name="connsiteX81" fmla="*/ 6039853 w 9392653"/>
              <a:gd name="connsiteY81" fmla="*/ 2005263 h 2518611"/>
              <a:gd name="connsiteX82" fmla="*/ 5999747 w 9392653"/>
              <a:gd name="connsiteY82" fmla="*/ 1941095 h 2518611"/>
              <a:gd name="connsiteX83" fmla="*/ 5975684 w 9392653"/>
              <a:gd name="connsiteY83" fmla="*/ 1917032 h 2518611"/>
              <a:gd name="connsiteX84" fmla="*/ 5959642 w 9392653"/>
              <a:gd name="connsiteY84" fmla="*/ 1892969 h 2518611"/>
              <a:gd name="connsiteX85" fmla="*/ 5895474 w 9392653"/>
              <a:gd name="connsiteY85" fmla="*/ 1844842 h 2518611"/>
              <a:gd name="connsiteX86" fmla="*/ 5871410 w 9392653"/>
              <a:gd name="connsiteY86" fmla="*/ 1820779 h 2518611"/>
              <a:gd name="connsiteX87" fmla="*/ 5839326 w 9392653"/>
              <a:gd name="connsiteY87" fmla="*/ 1804737 h 2518611"/>
              <a:gd name="connsiteX88" fmla="*/ 5791200 w 9392653"/>
              <a:gd name="connsiteY88" fmla="*/ 1756611 h 2518611"/>
              <a:gd name="connsiteX89" fmla="*/ 5735053 w 9392653"/>
              <a:gd name="connsiteY89" fmla="*/ 1740569 h 2518611"/>
              <a:gd name="connsiteX90" fmla="*/ 5670884 w 9392653"/>
              <a:gd name="connsiteY90" fmla="*/ 1708485 h 2518611"/>
              <a:gd name="connsiteX91" fmla="*/ 5614737 w 9392653"/>
              <a:gd name="connsiteY91" fmla="*/ 1684421 h 2518611"/>
              <a:gd name="connsiteX92" fmla="*/ 5502442 w 9392653"/>
              <a:gd name="connsiteY92" fmla="*/ 1668379 h 2518611"/>
              <a:gd name="connsiteX93" fmla="*/ 5366084 w 9392653"/>
              <a:gd name="connsiteY93" fmla="*/ 1660358 h 2518611"/>
              <a:gd name="connsiteX94" fmla="*/ 5213684 w 9392653"/>
              <a:gd name="connsiteY94" fmla="*/ 1652337 h 2518611"/>
              <a:gd name="connsiteX95" fmla="*/ 4836695 w 9392653"/>
              <a:gd name="connsiteY95" fmla="*/ 1644316 h 2518611"/>
              <a:gd name="connsiteX96" fmla="*/ 4668253 w 9392653"/>
              <a:gd name="connsiteY96" fmla="*/ 1628274 h 2518611"/>
              <a:gd name="connsiteX97" fmla="*/ 4628147 w 9392653"/>
              <a:gd name="connsiteY97" fmla="*/ 1620253 h 2518611"/>
              <a:gd name="connsiteX98" fmla="*/ 4387516 w 9392653"/>
              <a:gd name="connsiteY98" fmla="*/ 1588169 h 2518611"/>
              <a:gd name="connsiteX99" fmla="*/ 4331368 w 9392653"/>
              <a:gd name="connsiteY99" fmla="*/ 1580148 h 2518611"/>
              <a:gd name="connsiteX100" fmla="*/ 4058653 w 9392653"/>
              <a:gd name="connsiteY100" fmla="*/ 1564106 h 2518611"/>
              <a:gd name="connsiteX101" fmla="*/ 3970421 w 9392653"/>
              <a:gd name="connsiteY101" fmla="*/ 1556085 h 2518611"/>
              <a:gd name="connsiteX102" fmla="*/ 3577389 w 9392653"/>
              <a:gd name="connsiteY102" fmla="*/ 1556085 h 2518611"/>
              <a:gd name="connsiteX103" fmla="*/ 3031958 w 9392653"/>
              <a:gd name="connsiteY103" fmla="*/ 1532021 h 2518611"/>
              <a:gd name="connsiteX104" fmla="*/ 2887579 w 9392653"/>
              <a:gd name="connsiteY104" fmla="*/ 1524000 h 2518611"/>
              <a:gd name="connsiteX105" fmla="*/ 2799347 w 9392653"/>
              <a:gd name="connsiteY105" fmla="*/ 1515979 h 2518611"/>
              <a:gd name="connsiteX106" fmla="*/ 2735179 w 9392653"/>
              <a:gd name="connsiteY106" fmla="*/ 1507958 h 2518611"/>
              <a:gd name="connsiteX107" fmla="*/ 2622884 w 9392653"/>
              <a:gd name="connsiteY107" fmla="*/ 1499937 h 2518611"/>
              <a:gd name="connsiteX108" fmla="*/ 2566737 w 9392653"/>
              <a:gd name="connsiteY108" fmla="*/ 1491916 h 2518611"/>
              <a:gd name="connsiteX109" fmla="*/ 2518610 w 9392653"/>
              <a:gd name="connsiteY109" fmla="*/ 1475874 h 2518611"/>
              <a:gd name="connsiteX110" fmla="*/ 2494547 w 9392653"/>
              <a:gd name="connsiteY110" fmla="*/ 1467853 h 2518611"/>
              <a:gd name="connsiteX111" fmla="*/ 2454442 w 9392653"/>
              <a:gd name="connsiteY111" fmla="*/ 1459832 h 2518611"/>
              <a:gd name="connsiteX112" fmla="*/ 2406316 w 9392653"/>
              <a:gd name="connsiteY112" fmla="*/ 1451811 h 2518611"/>
              <a:gd name="connsiteX113" fmla="*/ 2294021 w 9392653"/>
              <a:gd name="connsiteY113" fmla="*/ 1419727 h 2518611"/>
              <a:gd name="connsiteX114" fmla="*/ 2269958 w 9392653"/>
              <a:gd name="connsiteY114" fmla="*/ 1411706 h 2518611"/>
              <a:gd name="connsiteX115" fmla="*/ 2221831 w 9392653"/>
              <a:gd name="connsiteY115" fmla="*/ 1379621 h 2518611"/>
              <a:gd name="connsiteX116" fmla="*/ 2165684 w 9392653"/>
              <a:gd name="connsiteY116" fmla="*/ 1323474 h 2518611"/>
              <a:gd name="connsiteX117" fmla="*/ 2117558 w 9392653"/>
              <a:gd name="connsiteY117" fmla="*/ 1283369 h 2518611"/>
              <a:gd name="connsiteX118" fmla="*/ 2085474 w 9392653"/>
              <a:gd name="connsiteY118" fmla="*/ 1259306 h 2518611"/>
              <a:gd name="connsiteX119" fmla="*/ 2061410 w 9392653"/>
              <a:gd name="connsiteY119" fmla="*/ 1227221 h 2518611"/>
              <a:gd name="connsiteX120" fmla="*/ 2037347 w 9392653"/>
              <a:gd name="connsiteY120" fmla="*/ 1203158 h 2518611"/>
              <a:gd name="connsiteX121" fmla="*/ 2021305 w 9392653"/>
              <a:gd name="connsiteY121" fmla="*/ 1171074 h 2518611"/>
              <a:gd name="connsiteX122" fmla="*/ 1989221 w 9392653"/>
              <a:gd name="connsiteY122" fmla="*/ 1122948 h 2518611"/>
              <a:gd name="connsiteX123" fmla="*/ 1973179 w 9392653"/>
              <a:gd name="connsiteY123" fmla="*/ 1098885 h 2518611"/>
              <a:gd name="connsiteX124" fmla="*/ 1941095 w 9392653"/>
              <a:gd name="connsiteY124" fmla="*/ 1058779 h 2518611"/>
              <a:gd name="connsiteX125" fmla="*/ 1917031 w 9392653"/>
              <a:gd name="connsiteY125" fmla="*/ 1002632 h 2518611"/>
              <a:gd name="connsiteX126" fmla="*/ 1900989 w 9392653"/>
              <a:gd name="connsiteY126" fmla="*/ 946485 h 2518611"/>
              <a:gd name="connsiteX127" fmla="*/ 1884947 w 9392653"/>
              <a:gd name="connsiteY127" fmla="*/ 898358 h 2518611"/>
              <a:gd name="connsiteX128" fmla="*/ 1892968 w 9392653"/>
              <a:gd name="connsiteY128" fmla="*/ 545432 h 2518611"/>
              <a:gd name="connsiteX129" fmla="*/ 1909010 w 9392653"/>
              <a:gd name="connsiteY129" fmla="*/ 521369 h 2518611"/>
              <a:gd name="connsiteX130" fmla="*/ 1925053 w 9392653"/>
              <a:gd name="connsiteY130" fmla="*/ 481263 h 2518611"/>
              <a:gd name="connsiteX131" fmla="*/ 1973179 w 9392653"/>
              <a:gd name="connsiteY131" fmla="*/ 401053 h 2518611"/>
              <a:gd name="connsiteX132" fmla="*/ 2045368 w 9392653"/>
              <a:gd name="connsiteY132" fmla="*/ 320842 h 2518611"/>
              <a:gd name="connsiteX133" fmla="*/ 2077453 w 9392653"/>
              <a:gd name="connsiteY133" fmla="*/ 304800 h 2518611"/>
              <a:gd name="connsiteX134" fmla="*/ 2101516 w 9392653"/>
              <a:gd name="connsiteY134" fmla="*/ 296779 h 2518611"/>
              <a:gd name="connsiteX135" fmla="*/ 2141621 w 9392653"/>
              <a:gd name="connsiteY135" fmla="*/ 272716 h 2518611"/>
              <a:gd name="connsiteX136" fmla="*/ 2181726 w 9392653"/>
              <a:gd name="connsiteY136" fmla="*/ 256674 h 2518611"/>
              <a:gd name="connsiteX137" fmla="*/ 2205789 w 9392653"/>
              <a:gd name="connsiteY137" fmla="*/ 240632 h 2518611"/>
              <a:gd name="connsiteX138" fmla="*/ 2269958 w 9392653"/>
              <a:gd name="connsiteY138" fmla="*/ 224590 h 2518611"/>
              <a:gd name="connsiteX139" fmla="*/ 2326105 w 9392653"/>
              <a:gd name="connsiteY139" fmla="*/ 208548 h 2518611"/>
              <a:gd name="connsiteX140" fmla="*/ 2422358 w 9392653"/>
              <a:gd name="connsiteY140" fmla="*/ 192506 h 2518611"/>
              <a:gd name="connsiteX141" fmla="*/ 2494547 w 9392653"/>
              <a:gd name="connsiteY141" fmla="*/ 176463 h 2518611"/>
              <a:gd name="connsiteX142" fmla="*/ 2574758 w 9392653"/>
              <a:gd name="connsiteY142" fmla="*/ 168442 h 2518611"/>
              <a:gd name="connsiteX143" fmla="*/ 2622884 w 9392653"/>
              <a:gd name="connsiteY143" fmla="*/ 152400 h 2518611"/>
              <a:gd name="connsiteX144" fmla="*/ 2727158 w 9392653"/>
              <a:gd name="connsiteY144" fmla="*/ 136358 h 2518611"/>
              <a:gd name="connsiteX145" fmla="*/ 2767263 w 9392653"/>
              <a:gd name="connsiteY145" fmla="*/ 120316 h 2518611"/>
              <a:gd name="connsiteX146" fmla="*/ 2799347 w 9392653"/>
              <a:gd name="connsiteY146" fmla="*/ 112295 h 2518611"/>
              <a:gd name="connsiteX147" fmla="*/ 2847474 w 9392653"/>
              <a:gd name="connsiteY147" fmla="*/ 96253 h 2518611"/>
              <a:gd name="connsiteX148" fmla="*/ 2919663 w 9392653"/>
              <a:gd name="connsiteY148" fmla="*/ 72190 h 2518611"/>
              <a:gd name="connsiteX149" fmla="*/ 2999874 w 9392653"/>
              <a:gd name="connsiteY149" fmla="*/ 64169 h 2518611"/>
              <a:gd name="connsiteX150" fmla="*/ 3023937 w 9392653"/>
              <a:gd name="connsiteY150" fmla="*/ 56148 h 2518611"/>
              <a:gd name="connsiteX151" fmla="*/ 3096126 w 9392653"/>
              <a:gd name="connsiteY151" fmla="*/ 40106 h 2518611"/>
              <a:gd name="connsiteX152" fmla="*/ 3144253 w 9392653"/>
              <a:gd name="connsiteY152" fmla="*/ 32085 h 2518611"/>
              <a:gd name="connsiteX153" fmla="*/ 3208421 w 9392653"/>
              <a:gd name="connsiteY153" fmla="*/ 24063 h 2518611"/>
              <a:gd name="connsiteX154" fmla="*/ 3328737 w 9392653"/>
              <a:gd name="connsiteY154" fmla="*/ 16042 h 2518611"/>
              <a:gd name="connsiteX155" fmla="*/ 3392905 w 9392653"/>
              <a:gd name="connsiteY155" fmla="*/ 8021 h 2518611"/>
              <a:gd name="connsiteX156" fmla="*/ 3505200 w 9392653"/>
              <a:gd name="connsiteY156" fmla="*/ 0 h 2518611"/>
              <a:gd name="connsiteX157" fmla="*/ 4138863 w 9392653"/>
              <a:gd name="connsiteY157" fmla="*/ 8021 h 2518611"/>
              <a:gd name="connsiteX158" fmla="*/ 4419600 w 9392653"/>
              <a:gd name="connsiteY158" fmla="*/ 40106 h 2518611"/>
              <a:gd name="connsiteX159" fmla="*/ 4515853 w 9392653"/>
              <a:gd name="connsiteY159" fmla="*/ 48127 h 2518611"/>
              <a:gd name="connsiteX160" fmla="*/ 4652210 w 9392653"/>
              <a:gd name="connsiteY160" fmla="*/ 64169 h 2518611"/>
              <a:gd name="connsiteX161" fmla="*/ 4724400 w 9392653"/>
              <a:gd name="connsiteY161" fmla="*/ 72190 h 2518611"/>
              <a:gd name="connsiteX162" fmla="*/ 5045242 w 9392653"/>
              <a:gd name="connsiteY162" fmla="*/ 88232 h 2518611"/>
              <a:gd name="connsiteX163" fmla="*/ 5221705 w 9392653"/>
              <a:gd name="connsiteY163" fmla="*/ 104274 h 2518611"/>
              <a:gd name="connsiteX164" fmla="*/ 5245768 w 9392653"/>
              <a:gd name="connsiteY164" fmla="*/ 112295 h 2518611"/>
              <a:gd name="connsiteX165" fmla="*/ 5390147 w 9392653"/>
              <a:gd name="connsiteY165" fmla="*/ 120316 h 2518611"/>
              <a:gd name="connsiteX166" fmla="*/ 6007768 w 9392653"/>
              <a:gd name="connsiteY166" fmla="*/ 128337 h 2518611"/>
              <a:gd name="connsiteX167" fmla="*/ 6128084 w 9392653"/>
              <a:gd name="connsiteY167" fmla="*/ 136358 h 2518611"/>
              <a:gd name="connsiteX168" fmla="*/ 6216316 w 9392653"/>
              <a:gd name="connsiteY168" fmla="*/ 144379 h 2518611"/>
              <a:gd name="connsiteX169" fmla="*/ 6464968 w 9392653"/>
              <a:gd name="connsiteY169" fmla="*/ 136358 h 2518611"/>
              <a:gd name="connsiteX170" fmla="*/ 6833937 w 9392653"/>
              <a:gd name="connsiteY170" fmla="*/ 136358 h 2518611"/>
              <a:gd name="connsiteX171" fmla="*/ 6882063 w 9392653"/>
              <a:gd name="connsiteY171" fmla="*/ 144379 h 2518611"/>
              <a:gd name="connsiteX172" fmla="*/ 6930189 w 9392653"/>
              <a:gd name="connsiteY172" fmla="*/ 160421 h 2518611"/>
              <a:gd name="connsiteX173" fmla="*/ 6962274 w 9392653"/>
              <a:gd name="connsiteY173" fmla="*/ 168442 h 2518611"/>
              <a:gd name="connsiteX174" fmla="*/ 6986337 w 9392653"/>
              <a:gd name="connsiteY174" fmla="*/ 176463 h 2518611"/>
              <a:gd name="connsiteX175" fmla="*/ 7058526 w 9392653"/>
              <a:gd name="connsiteY175" fmla="*/ 192506 h 2518611"/>
              <a:gd name="connsiteX176" fmla="*/ 7082589 w 9392653"/>
              <a:gd name="connsiteY176" fmla="*/ 200527 h 2518611"/>
              <a:gd name="connsiteX177" fmla="*/ 7138737 w 9392653"/>
              <a:gd name="connsiteY177" fmla="*/ 240632 h 2518611"/>
              <a:gd name="connsiteX178" fmla="*/ 7162800 w 9392653"/>
              <a:gd name="connsiteY178" fmla="*/ 248653 h 2518611"/>
              <a:gd name="connsiteX179" fmla="*/ 7202905 w 9392653"/>
              <a:gd name="connsiteY179" fmla="*/ 280737 h 2518611"/>
              <a:gd name="connsiteX180" fmla="*/ 7234989 w 9392653"/>
              <a:gd name="connsiteY180" fmla="*/ 312821 h 2518611"/>
              <a:gd name="connsiteX181" fmla="*/ 7275095 w 9392653"/>
              <a:gd name="connsiteY181" fmla="*/ 344906 h 2518611"/>
              <a:gd name="connsiteX182" fmla="*/ 7299158 w 9392653"/>
              <a:gd name="connsiteY182" fmla="*/ 376990 h 2518611"/>
              <a:gd name="connsiteX183" fmla="*/ 7331242 w 9392653"/>
              <a:gd name="connsiteY183" fmla="*/ 401053 h 2518611"/>
              <a:gd name="connsiteX184" fmla="*/ 7355305 w 9392653"/>
              <a:gd name="connsiteY184" fmla="*/ 433137 h 2518611"/>
              <a:gd name="connsiteX185" fmla="*/ 7387389 w 9392653"/>
              <a:gd name="connsiteY185" fmla="*/ 457200 h 2518611"/>
              <a:gd name="connsiteX186" fmla="*/ 7427495 w 9392653"/>
              <a:gd name="connsiteY186" fmla="*/ 497306 h 2518611"/>
              <a:gd name="connsiteX187" fmla="*/ 7459579 w 9392653"/>
              <a:gd name="connsiteY187" fmla="*/ 521369 h 2518611"/>
              <a:gd name="connsiteX188" fmla="*/ 7483642 w 9392653"/>
              <a:gd name="connsiteY188" fmla="*/ 553453 h 2518611"/>
              <a:gd name="connsiteX189" fmla="*/ 7515726 w 9392653"/>
              <a:gd name="connsiteY189" fmla="*/ 577516 h 2518611"/>
              <a:gd name="connsiteX190" fmla="*/ 7571874 w 9392653"/>
              <a:gd name="connsiteY190" fmla="*/ 633663 h 2518611"/>
              <a:gd name="connsiteX191" fmla="*/ 7587916 w 9392653"/>
              <a:gd name="connsiteY191" fmla="*/ 649706 h 2518611"/>
              <a:gd name="connsiteX192" fmla="*/ 7611979 w 9392653"/>
              <a:gd name="connsiteY192" fmla="*/ 681790 h 2518611"/>
              <a:gd name="connsiteX193" fmla="*/ 7644063 w 9392653"/>
              <a:gd name="connsiteY193" fmla="*/ 705853 h 2518611"/>
              <a:gd name="connsiteX194" fmla="*/ 7700210 w 9392653"/>
              <a:gd name="connsiteY194" fmla="*/ 762000 h 2518611"/>
              <a:gd name="connsiteX195" fmla="*/ 7716253 w 9392653"/>
              <a:gd name="connsiteY195" fmla="*/ 778042 h 2518611"/>
              <a:gd name="connsiteX196" fmla="*/ 7756358 w 9392653"/>
              <a:gd name="connsiteY196" fmla="*/ 826169 h 2518611"/>
              <a:gd name="connsiteX197" fmla="*/ 7780421 w 9392653"/>
              <a:gd name="connsiteY197" fmla="*/ 858253 h 2518611"/>
              <a:gd name="connsiteX198" fmla="*/ 7812505 w 9392653"/>
              <a:gd name="connsiteY198" fmla="*/ 882316 h 2518611"/>
              <a:gd name="connsiteX199" fmla="*/ 7836568 w 9392653"/>
              <a:gd name="connsiteY199" fmla="*/ 914400 h 2518611"/>
              <a:gd name="connsiteX200" fmla="*/ 7868653 w 9392653"/>
              <a:gd name="connsiteY200" fmla="*/ 938463 h 2518611"/>
              <a:gd name="connsiteX201" fmla="*/ 7908758 w 9392653"/>
              <a:gd name="connsiteY201" fmla="*/ 986590 h 2518611"/>
              <a:gd name="connsiteX202" fmla="*/ 7940842 w 9392653"/>
              <a:gd name="connsiteY202" fmla="*/ 1010653 h 2518611"/>
              <a:gd name="connsiteX203" fmla="*/ 7996989 w 9392653"/>
              <a:gd name="connsiteY203" fmla="*/ 1066800 h 2518611"/>
              <a:gd name="connsiteX204" fmla="*/ 8021053 w 9392653"/>
              <a:gd name="connsiteY204" fmla="*/ 1098885 h 2518611"/>
              <a:gd name="connsiteX205" fmla="*/ 8045116 w 9392653"/>
              <a:gd name="connsiteY205" fmla="*/ 1114927 h 2518611"/>
              <a:gd name="connsiteX206" fmla="*/ 8101263 w 9392653"/>
              <a:gd name="connsiteY206" fmla="*/ 1171074 h 2518611"/>
              <a:gd name="connsiteX207" fmla="*/ 8133347 w 9392653"/>
              <a:gd name="connsiteY207" fmla="*/ 1203158 h 2518611"/>
              <a:gd name="connsiteX208" fmla="*/ 8157410 w 9392653"/>
              <a:gd name="connsiteY208" fmla="*/ 1235242 h 2518611"/>
              <a:gd name="connsiteX209" fmla="*/ 8237621 w 9392653"/>
              <a:gd name="connsiteY209" fmla="*/ 1315453 h 2518611"/>
              <a:gd name="connsiteX210" fmla="*/ 8373979 w 9392653"/>
              <a:gd name="connsiteY210" fmla="*/ 1451811 h 2518611"/>
              <a:gd name="connsiteX211" fmla="*/ 8454189 w 9392653"/>
              <a:gd name="connsiteY211" fmla="*/ 1532021 h 2518611"/>
              <a:gd name="connsiteX212" fmla="*/ 8502316 w 9392653"/>
              <a:gd name="connsiteY212" fmla="*/ 1580148 h 2518611"/>
              <a:gd name="connsiteX213" fmla="*/ 8558463 w 9392653"/>
              <a:gd name="connsiteY213" fmla="*/ 1620253 h 2518611"/>
              <a:gd name="connsiteX214" fmla="*/ 8622631 w 9392653"/>
              <a:gd name="connsiteY214" fmla="*/ 1692442 h 2518611"/>
              <a:gd name="connsiteX215" fmla="*/ 8678779 w 9392653"/>
              <a:gd name="connsiteY215" fmla="*/ 1732548 h 2518611"/>
              <a:gd name="connsiteX216" fmla="*/ 8718884 w 9392653"/>
              <a:gd name="connsiteY216" fmla="*/ 1756611 h 2518611"/>
              <a:gd name="connsiteX217" fmla="*/ 8750968 w 9392653"/>
              <a:gd name="connsiteY217" fmla="*/ 1780674 h 2518611"/>
              <a:gd name="connsiteX218" fmla="*/ 8775031 w 9392653"/>
              <a:gd name="connsiteY218" fmla="*/ 1804737 h 2518611"/>
              <a:gd name="connsiteX219" fmla="*/ 8807116 w 9392653"/>
              <a:gd name="connsiteY219" fmla="*/ 1820779 h 2518611"/>
              <a:gd name="connsiteX220" fmla="*/ 8831179 w 9392653"/>
              <a:gd name="connsiteY220" fmla="*/ 1844842 h 2518611"/>
              <a:gd name="connsiteX221" fmla="*/ 8887326 w 9392653"/>
              <a:gd name="connsiteY221" fmla="*/ 1868906 h 2518611"/>
              <a:gd name="connsiteX222" fmla="*/ 8919410 w 9392653"/>
              <a:gd name="connsiteY222" fmla="*/ 1884948 h 2518611"/>
              <a:gd name="connsiteX223" fmla="*/ 8943474 w 9392653"/>
              <a:gd name="connsiteY223" fmla="*/ 1892969 h 2518611"/>
              <a:gd name="connsiteX224" fmla="*/ 8983579 w 9392653"/>
              <a:gd name="connsiteY224" fmla="*/ 1909011 h 2518611"/>
              <a:gd name="connsiteX225" fmla="*/ 9039726 w 9392653"/>
              <a:gd name="connsiteY225" fmla="*/ 1925053 h 2518611"/>
              <a:gd name="connsiteX226" fmla="*/ 9063789 w 9392653"/>
              <a:gd name="connsiteY226" fmla="*/ 1941095 h 2518611"/>
              <a:gd name="connsiteX227" fmla="*/ 9127958 w 9392653"/>
              <a:gd name="connsiteY227" fmla="*/ 1957137 h 2518611"/>
              <a:gd name="connsiteX228" fmla="*/ 9176084 w 9392653"/>
              <a:gd name="connsiteY228" fmla="*/ 1973179 h 2518611"/>
              <a:gd name="connsiteX229" fmla="*/ 9392653 w 9392653"/>
              <a:gd name="connsiteY229" fmla="*/ 1981200 h 251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9392653" h="2518611">
                <a:moveTo>
                  <a:pt x="0" y="2277979"/>
                </a:moveTo>
                <a:cubicBezTo>
                  <a:pt x="16042" y="2264611"/>
                  <a:pt x="30751" y="2249457"/>
                  <a:pt x="48126" y="2237874"/>
                </a:cubicBezTo>
                <a:cubicBezTo>
                  <a:pt x="55161" y="2233184"/>
                  <a:pt x="65056" y="2234392"/>
                  <a:pt x="72189" y="2229853"/>
                </a:cubicBezTo>
                <a:cubicBezTo>
                  <a:pt x="94746" y="2215499"/>
                  <a:pt x="110993" y="2190182"/>
                  <a:pt x="136358" y="2181727"/>
                </a:cubicBezTo>
                <a:cubicBezTo>
                  <a:pt x="152400" y="2176380"/>
                  <a:pt x="169360" y="2173248"/>
                  <a:pt x="184484" y="2165685"/>
                </a:cubicBezTo>
                <a:cubicBezTo>
                  <a:pt x="195179" y="2160337"/>
                  <a:pt x="206186" y="2155575"/>
                  <a:pt x="216568" y="2149642"/>
                </a:cubicBezTo>
                <a:cubicBezTo>
                  <a:pt x="224938" y="2144859"/>
                  <a:pt x="231770" y="2137397"/>
                  <a:pt x="240631" y="2133600"/>
                </a:cubicBezTo>
                <a:cubicBezTo>
                  <a:pt x="250764" y="2129257"/>
                  <a:pt x="262021" y="2128253"/>
                  <a:pt x="272716" y="2125579"/>
                </a:cubicBezTo>
                <a:cubicBezTo>
                  <a:pt x="390446" y="2047092"/>
                  <a:pt x="266601" y="2126782"/>
                  <a:pt x="352926" y="2077453"/>
                </a:cubicBezTo>
                <a:cubicBezTo>
                  <a:pt x="361296" y="2072670"/>
                  <a:pt x="368367" y="2065722"/>
                  <a:pt x="376989" y="2061411"/>
                </a:cubicBezTo>
                <a:cubicBezTo>
                  <a:pt x="384552" y="2057630"/>
                  <a:pt x="393281" y="2056721"/>
                  <a:pt x="401053" y="2053390"/>
                </a:cubicBezTo>
                <a:cubicBezTo>
                  <a:pt x="412043" y="2048680"/>
                  <a:pt x="421794" y="2041129"/>
                  <a:pt x="433137" y="2037348"/>
                </a:cubicBezTo>
                <a:cubicBezTo>
                  <a:pt x="446070" y="2033037"/>
                  <a:pt x="459934" y="2032284"/>
                  <a:pt x="473242" y="2029327"/>
                </a:cubicBezTo>
                <a:cubicBezTo>
                  <a:pt x="484003" y="2026936"/>
                  <a:pt x="494547" y="2023616"/>
                  <a:pt x="505326" y="2021306"/>
                </a:cubicBezTo>
                <a:cubicBezTo>
                  <a:pt x="531987" y="2015593"/>
                  <a:pt x="559085" y="2011876"/>
                  <a:pt x="585537" y="2005263"/>
                </a:cubicBezTo>
                <a:cubicBezTo>
                  <a:pt x="596232" y="2002589"/>
                  <a:pt x="607021" y="2000270"/>
                  <a:pt x="617621" y="1997242"/>
                </a:cubicBezTo>
                <a:cubicBezTo>
                  <a:pt x="625751" y="1994919"/>
                  <a:pt x="633393" y="1990879"/>
                  <a:pt x="641684" y="1989221"/>
                </a:cubicBezTo>
                <a:cubicBezTo>
                  <a:pt x="673579" y="1982842"/>
                  <a:pt x="706042" y="1979558"/>
                  <a:pt x="737937" y="1973179"/>
                </a:cubicBezTo>
                <a:cubicBezTo>
                  <a:pt x="805321" y="1959702"/>
                  <a:pt x="754804" y="1968791"/>
                  <a:pt x="842210" y="1957137"/>
                </a:cubicBezTo>
                <a:cubicBezTo>
                  <a:pt x="922352" y="1946451"/>
                  <a:pt x="883249" y="1949384"/>
                  <a:pt x="978568" y="1941095"/>
                </a:cubicBezTo>
                <a:cubicBezTo>
                  <a:pt x="1013298" y="1938075"/>
                  <a:pt x="1048102" y="1935969"/>
                  <a:pt x="1082842" y="1933074"/>
                </a:cubicBezTo>
                <a:lnTo>
                  <a:pt x="1171074" y="1925053"/>
                </a:lnTo>
                <a:cubicBezTo>
                  <a:pt x="1211150" y="1921970"/>
                  <a:pt x="1251198" y="1917497"/>
                  <a:pt x="1291389" y="1917032"/>
                </a:cubicBezTo>
                <a:lnTo>
                  <a:pt x="2558716" y="1909011"/>
                </a:lnTo>
                <a:cubicBezTo>
                  <a:pt x="2783730" y="1876866"/>
                  <a:pt x="2558293" y="1906377"/>
                  <a:pt x="2783305" y="1884948"/>
                </a:cubicBezTo>
                <a:cubicBezTo>
                  <a:pt x="2802126" y="1883156"/>
                  <a:pt x="2820599" y="1878324"/>
                  <a:pt x="2839453" y="1876927"/>
                </a:cubicBezTo>
                <a:cubicBezTo>
                  <a:pt x="2892847" y="1872972"/>
                  <a:pt x="2946400" y="1871580"/>
                  <a:pt x="2999874" y="1868906"/>
                </a:cubicBezTo>
                <a:cubicBezTo>
                  <a:pt x="3098800" y="1871580"/>
                  <a:pt x="3197808" y="1872105"/>
                  <a:pt x="3296653" y="1876927"/>
                </a:cubicBezTo>
                <a:cubicBezTo>
                  <a:pt x="3307664" y="1877464"/>
                  <a:pt x="3317841" y="1883272"/>
                  <a:pt x="3328737" y="1884948"/>
                </a:cubicBezTo>
                <a:cubicBezTo>
                  <a:pt x="3352667" y="1888629"/>
                  <a:pt x="3376863" y="1890295"/>
                  <a:pt x="3400926" y="1892969"/>
                </a:cubicBezTo>
                <a:cubicBezTo>
                  <a:pt x="3435346" y="1904442"/>
                  <a:pt x="3433566" y="1905443"/>
                  <a:pt x="3481137" y="1909011"/>
                </a:cubicBezTo>
                <a:cubicBezTo>
                  <a:pt x="3569283" y="1915622"/>
                  <a:pt x="3657610" y="1919539"/>
                  <a:pt x="3745831" y="1925053"/>
                </a:cubicBezTo>
                <a:lnTo>
                  <a:pt x="3866147" y="1933074"/>
                </a:lnTo>
                <a:cubicBezTo>
                  <a:pt x="3914273" y="1930400"/>
                  <a:pt x="3962325" y="1925053"/>
                  <a:pt x="4010526" y="1925053"/>
                </a:cubicBezTo>
                <a:cubicBezTo>
                  <a:pt x="4060084" y="1925053"/>
                  <a:pt x="4185614" y="1936301"/>
                  <a:pt x="4243137" y="1941095"/>
                </a:cubicBezTo>
                <a:cubicBezTo>
                  <a:pt x="4253832" y="1943769"/>
                  <a:pt x="4264460" y="1946725"/>
                  <a:pt x="4275221" y="1949116"/>
                </a:cubicBezTo>
                <a:cubicBezTo>
                  <a:pt x="4288529" y="1952073"/>
                  <a:pt x="4302100" y="1953830"/>
                  <a:pt x="4315326" y="1957137"/>
                </a:cubicBezTo>
                <a:cubicBezTo>
                  <a:pt x="4323528" y="1959188"/>
                  <a:pt x="4331259" y="1962835"/>
                  <a:pt x="4339389" y="1965158"/>
                </a:cubicBezTo>
                <a:cubicBezTo>
                  <a:pt x="4349989" y="1968187"/>
                  <a:pt x="4360915" y="1970011"/>
                  <a:pt x="4371474" y="1973179"/>
                </a:cubicBezTo>
                <a:cubicBezTo>
                  <a:pt x="4387671" y="1978038"/>
                  <a:pt x="4403558" y="1983874"/>
                  <a:pt x="4419600" y="1989221"/>
                </a:cubicBezTo>
                <a:cubicBezTo>
                  <a:pt x="4427621" y="1991895"/>
                  <a:pt x="4435461" y="1995191"/>
                  <a:pt x="4443663" y="1997242"/>
                </a:cubicBezTo>
                <a:cubicBezTo>
                  <a:pt x="4465052" y="2002590"/>
                  <a:pt x="4486915" y="2006313"/>
                  <a:pt x="4507831" y="2013285"/>
                </a:cubicBezTo>
                <a:cubicBezTo>
                  <a:pt x="4515852" y="2015959"/>
                  <a:pt x="4523765" y="2018983"/>
                  <a:pt x="4531895" y="2021306"/>
                </a:cubicBezTo>
                <a:cubicBezTo>
                  <a:pt x="4552246" y="2027120"/>
                  <a:pt x="4568811" y="2029106"/>
                  <a:pt x="4588042" y="2037348"/>
                </a:cubicBezTo>
                <a:cubicBezTo>
                  <a:pt x="4599032" y="2042058"/>
                  <a:pt x="4609024" y="2048949"/>
                  <a:pt x="4620126" y="2053390"/>
                </a:cubicBezTo>
                <a:cubicBezTo>
                  <a:pt x="4635827" y="2059670"/>
                  <a:pt x="4653128" y="2061870"/>
                  <a:pt x="4668253" y="2069432"/>
                </a:cubicBezTo>
                <a:cubicBezTo>
                  <a:pt x="4747235" y="2108923"/>
                  <a:pt x="4648270" y="2060551"/>
                  <a:pt x="4740442" y="2101516"/>
                </a:cubicBezTo>
                <a:cubicBezTo>
                  <a:pt x="4751368" y="2106372"/>
                  <a:pt x="4761330" y="2113360"/>
                  <a:pt x="4772526" y="2117558"/>
                </a:cubicBezTo>
                <a:cubicBezTo>
                  <a:pt x="4782848" y="2121429"/>
                  <a:pt x="4794010" y="2122551"/>
                  <a:pt x="4804610" y="2125579"/>
                </a:cubicBezTo>
                <a:cubicBezTo>
                  <a:pt x="4859898" y="2141375"/>
                  <a:pt x="4789953" y="2127146"/>
                  <a:pt x="4876800" y="2141621"/>
                </a:cubicBezTo>
                <a:cubicBezTo>
                  <a:pt x="4884821" y="2146968"/>
                  <a:pt x="4892054" y="2153748"/>
                  <a:pt x="4900863" y="2157663"/>
                </a:cubicBezTo>
                <a:cubicBezTo>
                  <a:pt x="4916315" y="2164531"/>
                  <a:pt x="4932947" y="2168359"/>
                  <a:pt x="4948989" y="2173706"/>
                </a:cubicBezTo>
                <a:cubicBezTo>
                  <a:pt x="4957010" y="2176380"/>
                  <a:pt x="4965803" y="2177377"/>
                  <a:pt x="4973053" y="2181727"/>
                </a:cubicBezTo>
                <a:cubicBezTo>
                  <a:pt x="5020408" y="2210140"/>
                  <a:pt x="4998368" y="2200860"/>
                  <a:pt x="5037221" y="2213811"/>
                </a:cubicBezTo>
                <a:cubicBezTo>
                  <a:pt x="5047916" y="2221832"/>
                  <a:pt x="5057698" y="2231241"/>
                  <a:pt x="5069305" y="2237874"/>
                </a:cubicBezTo>
                <a:cubicBezTo>
                  <a:pt x="5076646" y="2242069"/>
                  <a:pt x="5086027" y="2241700"/>
                  <a:pt x="5093368" y="2245895"/>
                </a:cubicBezTo>
                <a:cubicBezTo>
                  <a:pt x="5156996" y="2282253"/>
                  <a:pt x="5093746" y="2262031"/>
                  <a:pt x="5157537" y="2277979"/>
                </a:cubicBezTo>
                <a:cubicBezTo>
                  <a:pt x="5203784" y="2308810"/>
                  <a:pt x="5159168" y="2282115"/>
                  <a:pt x="5205663" y="2302042"/>
                </a:cubicBezTo>
                <a:cubicBezTo>
                  <a:pt x="5216653" y="2306752"/>
                  <a:pt x="5226645" y="2313644"/>
                  <a:pt x="5237747" y="2318085"/>
                </a:cubicBezTo>
                <a:cubicBezTo>
                  <a:pt x="5253448" y="2324365"/>
                  <a:pt x="5270749" y="2326565"/>
                  <a:pt x="5285874" y="2334127"/>
                </a:cubicBezTo>
                <a:cubicBezTo>
                  <a:pt x="5319065" y="2350723"/>
                  <a:pt x="5326438" y="2356299"/>
                  <a:pt x="5366084" y="2366211"/>
                </a:cubicBezTo>
                <a:cubicBezTo>
                  <a:pt x="5376779" y="2368885"/>
                  <a:pt x="5387358" y="2372070"/>
                  <a:pt x="5398168" y="2374232"/>
                </a:cubicBezTo>
                <a:cubicBezTo>
                  <a:pt x="5441531" y="2382904"/>
                  <a:pt x="5441117" y="2379095"/>
                  <a:pt x="5478379" y="2390274"/>
                </a:cubicBezTo>
                <a:cubicBezTo>
                  <a:pt x="5494576" y="2395133"/>
                  <a:pt x="5511380" y="2398754"/>
                  <a:pt x="5526505" y="2406316"/>
                </a:cubicBezTo>
                <a:cubicBezTo>
                  <a:pt x="5537200" y="2411663"/>
                  <a:pt x="5547246" y="2418577"/>
                  <a:pt x="5558589" y="2422358"/>
                </a:cubicBezTo>
                <a:cubicBezTo>
                  <a:pt x="5586047" y="2431510"/>
                  <a:pt x="5598747" y="2426394"/>
                  <a:pt x="5622758" y="2438400"/>
                </a:cubicBezTo>
                <a:cubicBezTo>
                  <a:pt x="5631380" y="2442711"/>
                  <a:pt x="5637960" y="2450645"/>
                  <a:pt x="5646821" y="2454442"/>
                </a:cubicBezTo>
                <a:cubicBezTo>
                  <a:pt x="5656953" y="2458784"/>
                  <a:pt x="5668346" y="2459295"/>
                  <a:pt x="5678905" y="2462463"/>
                </a:cubicBezTo>
                <a:cubicBezTo>
                  <a:pt x="5695102" y="2467322"/>
                  <a:pt x="5710626" y="2474405"/>
                  <a:pt x="5727031" y="2478506"/>
                </a:cubicBezTo>
                <a:cubicBezTo>
                  <a:pt x="5748421" y="2483853"/>
                  <a:pt x="5770283" y="2487576"/>
                  <a:pt x="5791200" y="2494548"/>
                </a:cubicBezTo>
                <a:cubicBezTo>
                  <a:pt x="5807242" y="2499895"/>
                  <a:pt x="5822486" y="2509059"/>
                  <a:pt x="5839326" y="2510590"/>
                </a:cubicBezTo>
                <a:lnTo>
                  <a:pt x="5927558" y="2518611"/>
                </a:lnTo>
                <a:cubicBezTo>
                  <a:pt x="5943282" y="2516646"/>
                  <a:pt x="6009783" y="2509918"/>
                  <a:pt x="6031831" y="2502569"/>
                </a:cubicBezTo>
                <a:cubicBezTo>
                  <a:pt x="6043175" y="2498788"/>
                  <a:pt x="6053221" y="2491874"/>
                  <a:pt x="6063916" y="2486527"/>
                </a:cubicBezTo>
                <a:cubicBezTo>
                  <a:pt x="6118879" y="2431562"/>
                  <a:pt x="6077832" y="2479374"/>
                  <a:pt x="6112042" y="2422358"/>
                </a:cubicBezTo>
                <a:cubicBezTo>
                  <a:pt x="6121962" y="2405825"/>
                  <a:pt x="6144126" y="2374232"/>
                  <a:pt x="6144126" y="2374232"/>
                </a:cubicBezTo>
                <a:cubicBezTo>
                  <a:pt x="6141452" y="2312737"/>
                  <a:pt x="6140826" y="2251119"/>
                  <a:pt x="6136105" y="2189748"/>
                </a:cubicBezTo>
                <a:cubicBezTo>
                  <a:pt x="6135457" y="2181318"/>
                  <a:pt x="6132774" y="2172720"/>
                  <a:pt x="6128084" y="2165685"/>
                </a:cubicBezTo>
                <a:cubicBezTo>
                  <a:pt x="6121792" y="2156246"/>
                  <a:pt x="6112042" y="2149642"/>
                  <a:pt x="6104021" y="2141621"/>
                </a:cubicBezTo>
                <a:cubicBezTo>
                  <a:pt x="6099951" y="2125340"/>
                  <a:pt x="6094883" y="2101584"/>
                  <a:pt x="6087979" y="2085474"/>
                </a:cubicBezTo>
                <a:cubicBezTo>
                  <a:pt x="6083269" y="2074484"/>
                  <a:pt x="6078089" y="2063643"/>
                  <a:pt x="6071937" y="2053390"/>
                </a:cubicBezTo>
                <a:cubicBezTo>
                  <a:pt x="6062017" y="2036857"/>
                  <a:pt x="6048476" y="2022508"/>
                  <a:pt x="6039853" y="2005263"/>
                </a:cubicBezTo>
                <a:cubicBezTo>
                  <a:pt x="6023420" y="1972399"/>
                  <a:pt x="6024736" y="1970249"/>
                  <a:pt x="5999747" y="1941095"/>
                </a:cubicBezTo>
                <a:cubicBezTo>
                  <a:pt x="5992365" y="1932482"/>
                  <a:pt x="5982946" y="1925746"/>
                  <a:pt x="5975684" y="1917032"/>
                </a:cubicBezTo>
                <a:cubicBezTo>
                  <a:pt x="5969513" y="1909626"/>
                  <a:pt x="5966807" y="1899418"/>
                  <a:pt x="5959642" y="1892969"/>
                </a:cubicBezTo>
                <a:cubicBezTo>
                  <a:pt x="5939769" y="1875083"/>
                  <a:pt x="5914380" y="1863747"/>
                  <a:pt x="5895474" y="1844842"/>
                </a:cubicBezTo>
                <a:cubicBezTo>
                  <a:pt x="5887453" y="1836821"/>
                  <a:pt x="5880641" y="1827372"/>
                  <a:pt x="5871410" y="1820779"/>
                </a:cubicBezTo>
                <a:cubicBezTo>
                  <a:pt x="5861680" y="1813829"/>
                  <a:pt x="5848663" y="1812206"/>
                  <a:pt x="5839326" y="1804737"/>
                </a:cubicBezTo>
                <a:cubicBezTo>
                  <a:pt x="5821611" y="1790565"/>
                  <a:pt x="5813209" y="1762113"/>
                  <a:pt x="5791200" y="1756611"/>
                </a:cubicBezTo>
                <a:cubicBezTo>
                  <a:pt x="5777586" y="1753207"/>
                  <a:pt x="5749118" y="1746962"/>
                  <a:pt x="5735053" y="1740569"/>
                </a:cubicBezTo>
                <a:cubicBezTo>
                  <a:pt x="5713282" y="1730673"/>
                  <a:pt x="5692274" y="1719180"/>
                  <a:pt x="5670884" y="1708485"/>
                </a:cubicBezTo>
                <a:cubicBezTo>
                  <a:pt x="5647925" y="1697005"/>
                  <a:pt x="5638344" y="1690323"/>
                  <a:pt x="5614737" y="1684421"/>
                </a:cubicBezTo>
                <a:cubicBezTo>
                  <a:pt x="5578873" y="1675455"/>
                  <a:pt x="5538488" y="1671152"/>
                  <a:pt x="5502442" y="1668379"/>
                </a:cubicBezTo>
                <a:cubicBezTo>
                  <a:pt x="5457045" y="1664887"/>
                  <a:pt x="5411545" y="1662884"/>
                  <a:pt x="5366084" y="1660358"/>
                </a:cubicBezTo>
                <a:cubicBezTo>
                  <a:pt x="5315292" y="1657536"/>
                  <a:pt x="5264531" y="1653878"/>
                  <a:pt x="5213684" y="1652337"/>
                </a:cubicBezTo>
                <a:lnTo>
                  <a:pt x="4836695" y="1644316"/>
                </a:lnTo>
                <a:cubicBezTo>
                  <a:pt x="4780548" y="1638969"/>
                  <a:pt x="4723559" y="1639335"/>
                  <a:pt x="4668253" y="1628274"/>
                </a:cubicBezTo>
                <a:cubicBezTo>
                  <a:pt x="4654884" y="1625600"/>
                  <a:pt x="4641614" y="1622379"/>
                  <a:pt x="4628147" y="1620253"/>
                </a:cubicBezTo>
                <a:cubicBezTo>
                  <a:pt x="4529246" y="1604637"/>
                  <a:pt x="4489440" y="1601463"/>
                  <a:pt x="4387516" y="1588169"/>
                </a:cubicBezTo>
                <a:cubicBezTo>
                  <a:pt x="4368769" y="1585724"/>
                  <a:pt x="4350180" y="1582029"/>
                  <a:pt x="4331368" y="1580148"/>
                </a:cubicBezTo>
                <a:cubicBezTo>
                  <a:pt x="4219682" y="1568980"/>
                  <a:pt x="4183497" y="1571909"/>
                  <a:pt x="4058653" y="1564106"/>
                </a:cubicBezTo>
                <a:cubicBezTo>
                  <a:pt x="4029179" y="1562264"/>
                  <a:pt x="3999832" y="1558759"/>
                  <a:pt x="3970421" y="1556085"/>
                </a:cubicBezTo>
                <a:cubicBezTo>
                  <a:pt x="3827962" y="1508593"/>
                  <a:pt x="3979425" y="1556085"/>
                  <a:pt x="3577389" y="1556085"/>
                </a:cubicBezTo>
                <a:cubicBezTo>
                  <a:pt x="3438218" y="1556085"/>
                  <a:pt x="3162453" y="1539139"/>
                  <a:pt x="3031958" y="1532021"/>
                </a:cubicBezTo>
                <a:cubicBezTo>
                  <a:pt x="2983829" y="1529396"/>
                  <a:pt x="2935582" y="1528364"/>
                  <a:pt x="2887579" y="1524000"/>
                </a:cubicBezTo>
                <a:lnTo>
                  <a:pt x="2799347" y="1515979"/>
                </a:lnTo>
                <a:cubicBezTo>
                  <a:pt x="2777910" y="1513722"/>
                  <a:pt x="2756646" y="1509910"/>
                  <a:pt x="2735179" y="1507958"/>
                </a:cubicBezTo>
                <a:cubicBezTo>
                  <a:pt x="2697806" y="1504560"/>
                  <a:pt x="2660316" y="1502611"/>
                  <a:pt x="2622884" y="1499937"/>
                </a:cubicBezTo>
                <a:cubicBezTo>
                  <a:pt x="2604168" y="1497263"/>
                  <a:pt x="2585159" y="1496167"/>
                  <a:pt x="2566737" y="1491916"/>
                </a:cubicBezTo>
                <a:cubicBezTo>
                  <a:pt x="2550260" y="1488114"/>
                  <a:pt x="2534652" y="1481221"/>
                  <a:pt x="2518610" y="1475874"/>
                </a:cubicBezTo>
                <a:cubicBezTo>
                  <a:pt x="2510589" y="1473200"/>
                  <a:pt x="2502838" y="1469511"/>
                  <a:pt x="2494547" y="1467853"/>
                </a:cubicBezTo>
                <a:lnTo>
                  <a:pt x="2454442" y="1459832"/>
                </a:lnTo>
                <a:cubicBezTo>
                  <a:pt x="2438441" y="1456923"/>
                  <a:pt x="2422218" y="1455219"/>
                  <a:pt x="2406316" y="1451811"/>
                </a:cubicBezTo>
                <a:cubicBezTo>
                  <a:pt x="2349913" y="1439725"/>
                  <a:pt x="2344526" y="1436562"/>
                  <a:pt x="2294021" y="1419727"/>
                </a:cubicBezTo>
                <a:lnTo>
                  <a:pt x="2269958" y="1411706"/>
                </a:lnTo>
                <a:cubicBezTo>
                  <a:pt x="2253916" y="1401011"/>
                  <a:pt x="2235464" y="1393254"/>
                  <a:pt x="2221831" y="1379621"/>
                </a:cubicBezTo>
                <a:cubicBezTo>
                  <a:pt x="2203115" y="1360905"/>
                  <a:pt x="2187707" y="1338156"/>
                  <a:pt x="2165684" y="1323474"/>
                </a:cubicBezTo>
                <a:cubicBezTo>
                  <a:pt x="2112501" y="1288019"/>
                  <a:pt x="2171597" y="1329688"/>
                  <a:pt x="2117558" y="1283369"/>
                </a:cubicBezTo>
                <a:cubicBezTo>
                  <a:pt x="2107408" y="1274669"/>
                  <a:pt x="2094927" y="1268759"/>
                  <a:pt x="2085474" y="1259306"/>
                </a:cubicBezTo>
                <a:cubicBezTo>
                  <a:pt x="2076021" y="1249853"/>
                  <a:pt x="2070110" y="1237371"/>
                  <a:pt x="2061410" y="1227221"/>
                </a:cubicBezTo>
                <a:cubicBezTo>
                  <a:pt x="2054028" y="1218608"/>
                  <a:pt x="2043940" y="1212389"/>
                  <a:pt x="2037347" y="1203158"/>
                </a:cubicBezTo>
                <a:cubicBezTo>
                  <a:pt x="2030397" y="1193428"/>
                  <a:pt x="2027457" y="1181327"/>
                  <a:pt x="2021305" y="1171074"/>
                </a:cubicBezTo>
                <a:cubicBezTo>
                  <a:pt x="2011385" y="1154541"/>
                  <a:pt x="1999916" y="1138990"/>
                  <a:pt x="1989221" y="1122948"/>
                </a:cubicBezTo>
                <a:cubicBezTo>
                  <a:pt x="1983874" y="1114927"/>
                  <a:pt x="1979995" y="1105702"/>
                  <a:pt x="1973179" y="1098885"/>
                </a:cubicBezTo>
                <a:cubicBezTo>
                  <a:pt x="1950321" y="1076025"/>
                  <a:pt x="1961332" y="1089134"/>
                  <a:pt x="1941095" y="1058779"/>
                </a:cubicBezTo>
                <a:cubicBezTo>
                  <a:pt x="1924401" y="992005"/>
                  <a:pt x="1944729" y="1058025"/>
                  <a:pt x="1917031" y="1002632"/>
                </a:cubicBezTo>
                <a:cubicBezTo>
                  <a:pt x="1910292" y="989155"/>
                  <a:pt x="1904843" y="959333"/>
                  <a:pt x="1900989" y="946485"/>
                </a:cubicBezTo>
                <a:cubicBezTo>
                  <a:pt x="1896130" y="930288"/>
                  <a:pt x="1884947" y="898358"/>
                  <a:pt x="1884947" y="898358"/>
                </a:cubicBezTo>
                <a:cubicBezTo>
                  <a:pt x="1887621" y="780716"/>
                  <a:pt x="1885472" y="662865"/>
                  <a:pt x="1892968" y="545432"/>
                </a:cubicBezTo>
                <a:cubicBezTo>
                  <a:pt x="1893582" y="535812"/>
                  <a:pt x="1904699" y="529991"/>
                  <a:pt x="1909010" y="521369"/>
                </a:cubicBezTo>
                <a:cubicBezTo>
                  <a:pt x="1915449" y="508491"/>
                  <a:pt x="1919205" y="494421"/>
                  <a:pt x="1925053" y="481263"/>
                </a:cubicBezTo>
                <a:cubicBezTo>
                  <a:pt x="1938626" y="450725"/>
                  <a:pt x="1952347" y="428829"/>
                  <a:pt x="1973179" y="401053"/>
                </a:cubicBezTo>
                <a:cubicBezTo>
                  <a:pt x="1990496" y="377963"/>
                  <a:pt x="2022338" y="332356"/>
                  <a:pt x="2045368" y="320842"/>
                </a:cubicBezTo>
                <a:cubicBezTo>
                  <a:pt x="2056063" y="315495"/>
                  <a:pt x="2066462" y="309510"/>
                  <a:pt x="2077453" y="304800"/>
                </a:cubicBezTo>
                <a:cubicBezTo>
                  <a:pt x="2085224" y="301470"/>
                  <a:pt x="2093954" y="300560"/>
                  <a:pt x="2101516" y="296779"/>
                </a:cubicBezTo>
                <a:cubicBezTo>
                  <a:pt x="2115460" y="289807"/>
                  <a:pt x="2127677" y="279688"/>
                  <a:pt x="2141621" y="272716"/>
                </a:cubicBezTo>
                <a:cubicBezTo>
                  <a:pt x="2154499" y="266277"/>
                  <a:pt x="2168848" y="263113"/>
                  <a:pt x="2181726" y="256674"/>
                </a:cubicBezTo>
                <a:cubicBezTo>
                  <a:pt x="2190348" y="252363"/>
                  <a:pt x="2196729" y="243926"/>
                  <a:pt x="2205789" y="240632"/>
                </a:cubicBezTo>
                <a:cubicBezTo>
                  <a:pt x="2226510" y="233097"/>
                  <a:pt x="2249041" y="231562"/>
                  <a:pt x="2269958" y="224590"/>
                </a:cubicBezTo>
                <a:cubicBezTo>
                  <a:pt x="2291237" y="217497"/>
                  <a:pt x="2303084" y="212864"/>
                  <a:pt x="2326105" y="208548"/>
                </a:cubicBezTo>
                <a:cubicBezTo>
                  <a:pt x="2358075" y="202554"/>
                  <a:pt x="2390802" y="200395"/>
                  <a:pt x="2422358" y="192506"/>
                </a:cubicBezTo>
                <a:cubicBezTo>
                  <a:pt x="2444135" y="187062"/>
                  <a:pt x="2472736" y="179371"/>
                  <a:pt x="2494547" y="176463"/>
                </a:cubicBezTo>
                <a:cubicBezTo>
                  <a:pt x="2521182" y="172912"/>
                  <a:pt x="2548021" y="171116"/>
                  <a:pt x="2574758" y="168442"/>
                </a:cubicBezTo>
                <a:cubicBezTo>
                  <a:pt x="2590800" y="163095"/>
                  <a:pt x="2606303" y="155716"/>
                  <a:pt x="2622884" y="152400"/>
                </a:cubicBezTo>
                <a:cubicBezTo>
                  <a:pt x="2684127" y="140151"/>
                  <a:pt x="2649461" y="146070"/>
                  <a:pt x="2727158" y="136358"/>
                </a:cubicBezTo>
                <a:cubicBezTo>
                  <a:pt x="2740526" y="131011"/>
                  <a:pt x="2753604" y="124869"/>
                  <a:pt x="2767263" y="120316"/>
                </a:cubicBezTo>
                <a:cubicBezTo>
                  <a:pt x="2777721" y="116830"/>
                  <a:pt x="2788788" y="115463"/>
                  <a:pt x="2799347" y="112295"/>
                </a:cubicBezTo>
                <a:cubicBezTo>
                  <a:pt x="2815544" y="107436"/>
                  <a:pt x="2831582" y="102032"/>
                  <a:pt x="2847474" y="96253"/>
                </a:cubicBezTo>
                <a:cubicBezTo>
                  <a:pt x="2876916" y="85547"/>
                  <a:pt x="2889611" y="76483"/>
                  <a:pt x="2919663" y="72190"/>
                </a:cubicBezTo>
                <a:cubicBezTo>
                  <a:pt x="2946263" y="68390"/>
                  <a:pt x="2973137" y="66843"/>
                  <a:pt x="2999874" y="64169"/>
                </a:cubicBezTo>
                <a:cubicBezTo>
                  <a:pt x="3007895" y="61495"/>
                  <a:pt x="3015807" y="58471"/>
                  <a:pt x="3023937" y="56148"/>
                </a:cubicBezTo>
                <a:cubicBezTo>
                  <a:pt x="3046467" y="49711"/>
                  <a:pt x="3073384" y="44241"/>
                  <a:pt x="3096126" y="40106"/>
                </a:cubicBezTo>
                <a:cubicBezTo>
                  <a:pt x="3112127" y="37197"/>
                  <a:pt x="3128153" y="34385"/>
                  <a:pt x="3144253" y="32085"/>
                </a:cubicBezTo>
                <a:cubicBezTo>
                  <a:pt x="3165592" y="29036"/>
                  <a:pt x="3186946" y="25930"/>
                  <a:pt x="3208421" y="24063"/>
                </a:cubicBezTo>
                <a:cubicBezTo>
                  <a:pt x="3248464" y="20581"/>
                  <a:pt x="3288694" y="19524"/>
                  <a:pt x="3328737" y="16042"/>
                </a:cubicBezTo>
                <a:cubicBezTo>
                  <a:pt x="3350212" y="14175"/>
                  <a:pt x="3371438" y="9973"/>
                  <a:pt x="3392905" y="8021"/>
                </a:cubicBezTo>
                <a:cubicBezTo>
                  <a:pt x="3430278" y="4623"/>
                  <a:pt x="3467768" y="2674"/>
                  <a:pt x="3505200" y="0"/>
                </a:cubicBezTo>
                <a:lnTo>
                  <a:pt x="4138863" y="8021"/>
                </a:lnTo>
                <a:cubicBezTo>
                  <a:pt x="4302353" y="11537"/>
                  <a:pt x="4222137" y="23651"/>
                  <a:pt x="4419600" y="40106"/>
                </a:cubicBezTo>
                <a:lnTo>
                  <a:pt x="4515853" y="48127"/>
                </a:lnTo>
                <a:cubicBezTo>
                  <a:pt x="4592813" y="63519"/>
                  <a:pt x="4529891" y="52520"/>
                  <a:pt x="4652210" y="64169"/>
                </a:cubicBezTo>
                <a:cubicBezTo>
                  <a:pt x="4676312" y="66464"/>
                  <a:pt x="4700234" y="70710"/>
                  <a:pt x="4724400" y="72190"/>
                </a:cubicBezTo>
                <a:cubicBezTo>
                  <a:pt x="4831281" y="78734"/>
                  <a:pt x="4938295" y="82885"/>
                  <a:pt x="5045242" y="88232"/>
                </a:cubicBezTo>
                <a:cubicBezTo>
                  <a:pt x="5232827" y="115030"/>
                  <a:pt x="4887679" y="67160"/>
                  <a:pt x="5221705" y="104274"/>
                </a:cubicBezTo>
                <a:cubicBezTo>
                  <a:pt x="5230108" y="105208"/>
                  <a:pt x="5237351" y="111493"/>
                  <a:pt x="5245768" y="112295"/>
                </a:cubicBezTo>
                <a:cubicBezTo>
                  <a:pt x="5293751" y="116865"/>
                  <a:pt x="5341957" y="119301"/>
                  <a:pt x="5390147" y="120316"/>
                </a:cubicBezTo>
                <a:lnTo>
                  <a:pt x="6007768" y="128337"/>
                </a:lnTo>
                <a:lnTo>
                  <a:pt x="6128084" y="136358"/>
                </a:lnTo>
                <a:cubicBezTo>
                  <a:pt x="6157529" y="138623"/>
                  <a:pt x="6186784" y="144379"/>
                  <a:pt x="6216316" y="144379"/>
                </a:cubicBezTo>
                <a:cubicBezTo>
                  <a:pt x="6299243" y="144379"/>
                  <a:pt x="6382084" y="139032"/>
                  <a:pt x="6464968" y="136358"/>
                </a:cubicBezTo>
                <a:cubicBezTo>
                  <a:pt x="6618340" y="114448"/>
                  <a:pt x="6535518" y="123095"/>
                  <a:pt x="6833937" y="136358"/>
                </a:cubicBezTo>
                <a:cubicBezTo>
                  <a:pt x="6850184" y="137080"/>
                  <a:pt x="6866285" y="140435"/>
                  <a:pt x="6882063" y="144379"/>
                </a:cubicBezTo>
                <a:cubicBezTo>
                  <a:pt x="6898468" y="148480"/>
                  <a:pt x="6913784" y="156320"/>
                  <a:pt x="6930189" y="160421"/>
                </a:cubicBezTo>
                <a:cubicBezTo>
                  <a:pt x="6940884" y="163095"/>
                  <a:pt x="6951674" y="165413"/>
                  <a:pt x="6962274" y="168442"/>
                </a:cubicBezTo>
                <a:cubicBezTo>
                  <a:pt x="6970404" y="170765"/>
                  <a:pt x="6978135" y="174412"/>
                  <a:pt x="6986337" y="176463"/>
                </a:cubicBezTo>
                <a:cubicBezTo>
                  <a:pt x="7052491" y="193002"/>
                  <a:pt x="7000894" y="176040"/>
                  <a:pt x="7058526" y="192506"/>
                </a:cubicBezTo>
                <a:cubicBezTo>
                  <a:pt x="7066656" y="194829"/>
                  <a:pt x="7075027" y="196746"/>
                  <a:pt x="7082589" y="200527"/>
                </a:cubicBezTo>
                <a:cubicBezTo>
                  <a:pt x="7107428" y="212946"/>
                  <a:pt x="7113290" y="226091"/>
                  <a:pt x="7138737" y="240632"/>
                </a:cubicBezTo>
                <a:cubicBezTo>
                  <a:pt x="7146078" y="244827"/>
                  <a:pt x="7154779" y="245979"/>
                  <a:pt x="7162800" y="248653"/>
                </a:cubicBezTo>
                <a:cubicBezTo>
                  <a:pt x="7176168" y="259348"/>
                  <a:pt x="7190109" y="269363"/>
                  <a:pt x="7202905" y="280737"/>
                </a:cubicBezTo>
                <a:cubicBezTo>
                  <a:pt x="7214209" y="290785"/>
                  <a:pt x="7223506" y="302978"/>
                  <a:pt x="7234989" y="312821"/>
                </a:cubicBezTo>
                <a:cubicBezTo>
                  <a:pt x="7265217" y="338730"/>
                  <a:pt x="7252337" y="317596"/>
                  <a:pt x="7275095" y="344906"/>
                </a:cubicBezTo>
                <a:cubicBezTo>
                  <a:pt x="7283653" y="355176"/>
                  <a:pt x="7289705" y="367537"/>
                  <a:pt x="7299158" y="376990"/>
                </a:cubicBezTo>
                <a:cubicBezTo>
                  <a:pt x="7308611" y="386443"/>
                  <a:pt x="7321789" y="391600"/>
                  <a:pt x="7331242" y="401053"/>
                </a:cubicBezTo>
                <a:cubicBezTo>
                  <a:pt x="7340695" y="410506"/>
                  <a:pt x="7345852" y="423684"/>
                  <a:pt x="7355305" y="433137"/>
                </a:cubicBezTo>
                <a:cubicBezTo>
                  <a:pt x="7364758" y="442590"/>
                  <a:pt x="7377397" y="448319"/>
                  <a:pt x="7387389" y="457200"/>
                </a:cubicBezTo>
                <a:cubicBezTo>
                  <a:pt x="7401520" y="469761"/>
                  <a:pt x="7412370" y="485962"/>
                  <a:pt x="7427495" y="497306"/>
                </a:cubicBezTo>
                <a:cubicBezTo>
                  <a:pt x="7438190" y="505327"/>
                  <a:pt x="7450126" y="511916"/>
                  <a:pt x="7459579" y="521369"/>
                </a:cubicBezTo>
                <a:cubicBezTo>
                  <a:pt x="7469032" y="530822"/>
                  <a:pt x="7474189" y="544000"/>
                  <a:pt x="7483642" y="553453"/>
                </a:cubicBezTo>
                <a:cubicBezTo>
                  <a:pt x="7493095" y="562906"/>
                  <a:pt x="7505834" y="568524"/>
                  <a:pt x="7515726" y="577516"/>
                </a:cubicBezTo>
                <a:cubicBezTo>
                  <a:pt x="7535311" y="595320"/>
                  <a:pt x="7553158" y="614947"/>
                  <a:pt x="7571874" y="633663"/>
                </a:cubicBezTo>
                <a:cubicBezTo>
                  <a:pt x="7577222" y="639011"/>
                  <a:pt x="7583378" y="643656"/>
                  <a:pt x="7587916" y="649706"/>
                </a:cubicBezTo>
                <a:cubicBezTo>
                  <a:pt x="7595937" y="660401"/>
                  <a:pt x="7602526" y="672337"/>
                  <a:pt x="7611979" y="681790"/>
                </a:cubicBezTo>
                <a:cubicBezTo>
                  <a:pt x="7621432" y="691243"/>
                  <a:pt x="7634171" y="696860"/>
                  <a:pt x="7644063" y="705853"/>
                </a:cubicBezTo>
                <a:cubicBezTo>
                  <a:pt x="7663648" y="723657"/>
                  <a:pt x="7681494" y="743284"/>
                  <a:pt x="7700210" y="762000"/>
                </a:cubicBezTo>
                <a:cubicBezTo>
                  <a:pt x="7705558" y="767347"/>
                  <a:pt x="7712058" y="771750"/>
                  <a:pt x="7716253" y="778042"/>
                </a:cubicBezTo>
                <a:cubicBezTo>
                  <a:pt x="7751706" y="831224"/>
                  <a:pt x="7710041" y="772133"/>
                  <a:pt x="7756358" y="826169"/>
                </a:cubicBezTo>
                <a:cubicBezTo>
                  <a:pt x="7765058" y="836319"/>
                  <a:pt x="7770968" y="848800"/>
                  <a:pt x="7780421" y="858253"/>
                </a:cubicBezTo>
                <a:cubicBezTo>
                  <a:pt x="7789874" y="867706"/>
                  <a:pt x="7803052" y="872863"/>
                  <a:pt x="7812505" y="882316"/>
                </a:cubicBezTo>
                <a:cubicBezTo>
                  <a:pt x="7821958" y="891769"/>
                  <a:pt x="7827115" y="904947"/>
                  <a:pt x="7836568" y="914400"/>
                </a:cubicBezTo>
                <a:cubicBezTo>
                  <a:pt x="7846021" y="923853"/>
                  <a:pt x="7858383" y="929905"/>
                  <a:pt x="7868653" y="938463"/>
                </a:cubicBezTo>
                <a:cubicBezTo>
                  <a:pt x="7901003" y="965421"/>
                  <a:pt x="7868039" y="945871"/>
                  <a:pt x="7908758" y="986590"/>
                </a:cubicBezTo>
                <a:cubicBezTo>
                  <a:pt x="7918211" y="996043"/>
                  <a:pt x="7930950" y="1001660"/>
                  <a:pt x="7940842" y="1010653"/>
                </a:cubicBezTo>
                <a:cubicBezTo>
                  <a:pt x="7960427" y="1028457"/>
                  <a:pt x="7981108" y="1045626"/>
                  <a:pt x="7996989" y="1066800"/>
                </a:cubicBezTo>
                <a:cubicBezTo>
                  <a:pt x="8005010" y="1077495"/>
                  <a:pt x="8011600" y="1089432"/>
                  <a:pt x="8021053" y="1098885"/>
                </a:cubicBezTo>
                <a:cubicBezTo>
                  <a:pt x="8027870" y="1105702"/>
                  <a:pt x="8037951" y="1108478"/>
                  <a:pt x="8045116" y="1114927"/>
                </a:cubicBezTo>
                <a:cubicBezTo>
                  <a:pt x="8064789" y="1132633"/>
                  <a:pt x="8082547" y="1152358"/>
                  <a:pt x="8101263" y="1171074"/>
                </a:cubicBezTo>
                <a:cubicBezTo>
                  <a:pt x="8111958" y="1181769"/>
                  <a:pt x="8124272" y="1191058"/>
                  <a:pt x="8133347" y="1203158"/>
                </a:cubicBezTo>
                <a:cubicBezTo>
                  <a:pt x="8141368" y="1213853"/>
                  <a:pt x="8148417" y="1225350"/>
                  <a:pt x="8157410" y="1235242"/>
                </a:cubicBezTo>
                <a:lnTo>
                  <a:pt x="8237621" y="1315453"/>
                </a:lnTo>
                <a:lnTo>
                  <a:pt x="8373979" y="1451811"/>
                </a:lnTo>
                <a:lnTo>
                  <a:pt x="8454189" y="1532021"/>
                </a:lnTo>
                <a:cubicBezTo>
                  <a:pt x="8470231" y="1548063"/>
                  <a:pt x="8483439" y="1567563"/>
                  <a:pt x="8502316" y="1580148"/>
                </a:cubicBezTo>
                <a:cubicBezTo>
                  <a:pt x="8515979" y="1589257"/>
                  <a:pt x="8548514" y="1610304"/>
                  <a:pt x="8558463" y="1620253"/>
                </a:cubicBezTo>
                <a:cubicBezTo>
                  <a:pt x="8592371" y="1654161"/>
                  <a:pt x="8555260" y="1658755"/>
                  <a:pt x="8622631" y="1692442"/>
                </a:cubicBezTo>
                <a:cubicBezTo>
                  <a:pt x="8699142" y="1730699"/>
                  <a:pt x="8613741" y="1683769"/>
                  <a:pt x="8678779" y="1732548"/>
                </a:cubicBezTo>
                <a:cubicBezTo>
                  <a:pt x="8691251" y="1741902"/>
                  <a:pt x="8705912" y="1747963"/>
                  <a:pt x="8718884" y="1756611"/>
                </a:cubicBezTo>
                <a:cubicBezTo>
                  <a:pt x="8730007" y="1764026"/>
                  <a:pt x="8740818" y="1771974"/>
                  <a:pt x="8750968" y="1780674"/>
                </a:cubicBezTo>
                <a:cubicBezTo>
                  <a:pt x="8759581" y="1788056"/>
                  <a:pt x="8765800" y="1798144"/>
                  <a:pt x="8775031" y="1804737"/>
                </a:cubicBezTo>
                <a:cubicBezTo>
                  <a:pt x="8784761" y="1811687"/>
                  <a:pt x="8796421" y="1815432"/>
                  <a:pt x="8807116" y="1820779"/>
                </a:cubicBezTo>
                <a:cubicBezTo>
                  <a:pt x="8815137" y="1828800"/>
                  <a:pt x="8821949" y="1838249"/>
                  <a:pt x="8831179" y="1844842"/>
                </a:cubicBezTo>
                <a:cubicBezTo>
                  <a:pt x="8857784" y="1863846"/>
                  <a:pt x="8861141" y="1857684"/>
                  <a:pt x="8887326" y="1868906"/>
                </a:cubicBezTo>
                <a:cubicBezTo>
                  <a:pt x="8898316" y="1873616"/>
                  <a:pt x="8908420" y="1880238"/>
                  <a:pt x="8919410" y="1884948"/>
                </a:cubicBezTo>
                <a:cubicBezTo>
                  <a:pt x="8927182" y="1888279"/>
                  <a:pt x="8935557" y="1890000"/>
                  <a:pt x="8943474" y="1892969"/>
                </a:cubicBezTo>
                <a:cubicBezTo>
                  <a:pt x="8956955" y="1898024"/>
                  <a:pt x="8970098" y="1903955"/>
                  <a:pt x="8983579" y="1909011"/>
                </a:cubicBezTo>
                <a:cubicBezTo>
                  <a:pt x="9006593" y="1917641"/>
                  <a:pt x="9014443" y="1918732"/>
                  <a:pt x="9039726" y="1925053"/>
                </a:cubicBezTo>
                <a:cubicBezTo>
                  <a:pt x="9047747" y="1930400"/>
                  <a:pt x="9055167" y="1936784"/>
                  <a:pt x="9063789" y="1941095"/>
                </a:cubicBezTo>
                <a:cubicBezTo>
                  <a:pt x="9083258" y="1950830"/>
                  <a:pt x="9107824" y="1951646"/>
                  <a:pt x="9127958" y="1957137"/>
                </a:cubicBezTo>
                <a:cubicBezTo>
                  <a:pt x="9144272" y="1961586"/>
                  <a:pt x="9159305" y="1971082"/>
                  <a:pt x="9176084" y="1973179"/>
                </a:cubicBezTo>
                <a:cubicBezTo>
                  <a:pt x="9290661" y="1987501"/>
                  <a:pt x="9218697" y="1981200"/>
                  <a:pt x="9392653" y="1981200"/>
                </a:cubicBezTo>
              </a:path>
            </a:pathLst>
          </a:custGeom>
          <a:noFill/>
          <a:ln w="190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2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334</Words>
  <Application>Microsoft Office PowerPoint</Application>
  <PresentationFormat>와이드스크린</PresentationFormat>
  <Paragraphs>304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237</cp:revision>
  <dcterms:created xsi:type="dcterms:W3CDTF">2021-05-23T07:32:12Z</dcterms:created>
  <dcterms:modified xsi:type="dcterms:W3CDTF">2021-06-25T06:13:26Z</dcterms:modified>
</cp:coreProperties>
</file>