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57" r:id="rId7"/>
    <p:sldId id="272" r:id="rId8"/>
    <p:sldId id="273" r:id="rId9"/>
    <p:sldId id="274" r:id="rId10"/>
    <p:sldId id="270" r:id="rId11"/>
    <p:sldId id="276" r:id="rId12"/>
    <p:sldId id="262" r:id="rId13"/>
    <p:sldId id="263" r:id="rId14"/>
    <p:sldId id="275" r:id="rId15"/>
    <p:sldId id="265" r:id="rId16"/>
    <p:sldId id="279" r:id="rId17"/>
    <p:sldId id="278" r:id="rId18"/>
    <p:sldId id="280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>
      <p:cViewPr>
        <p:scale>
          <a:sx n="75" d="100"/>
          <a:sy n="75" d="100"/>
        </p:scale>
        <p:origin x="528" y="75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latin typeface="Baskerville Old Face" panose="02020602080505020303" pitchFamily="18" charset="0"/>
              </a:rPr>
              <a:t>Total Budget: 52,1600</a:t>
            </a:r>
            <a:r>
              <a:rPr lang="en-US" baseline="0" dirty="0" smtClean="0">
                <a:latin typeface="Baskerville Old Face" panose="02020602080505020303" pitchFamily="18" charset="0"/>
              </a:rPr>
              <a:t> AUD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endParaRPr lang="en-US" dirty="0">
              <a:latin typeface="Baskerville Old Face" panose="02020602080505020303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Employee Pay</c:v>
                </c:pt>
                <c:pt idx="1">
                  <c:v>Licensing Fees</c:v>
                </c:pt>
                <c:pt idx="2">
                  <c:v>Marketing Costs</c:v>
                </c:pt>
                <c:pt idx="3">
                  <c:v>Contingency</c:v>
                </c:pt>
                <c:pt idx="4">
                  <c:v>Legal Fees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11000</c:v>
                </c:pt>
                <c:pt idx="1">
                  <c:v>12000</c:v>
                </c:pt>
                <c:pt idx="2">
                  <c:v>11000</c:v>
                </c:pt>
                <c:pt idx="3">
                  <c:v>10000</c:v>
                </c:pt>
                <c:pt idx="4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C-4CC2-93A3-C80D0B6FB94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904D6-26B6-4C42-8DC3-3F7167254542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38DC2-C894-4953-848E-E83624AD07F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Game Startup</a:t>
          </a:r>
          <a:endParaRPr lang="en-US" dirty="0"/>
        </a:p>
      </dgm:t>
    </dgm:pt>
    <dgm:pt modelId="{92FF1B53-AEF1-4DB0-A785-C7DC369A60B8}" type="parTrans" cxnId="{5744E50A-13B6-423C-BA26-A2A4471D8905}">
      <dgm:prSet/>
      <dgm:spPr/>
      <dgm:t>
        <a:bodyPr/>
        <a:lstStyle/>
        <a:p>
          <a:endParaRPr lang="en-US"/>
        </a:p>
      </dgm:t>
    </dgm:pt>
    <dgm:pt modelId="{5E42E0E1-51AE-49E0-B152-584390110410}" type="sibTrans" cxnId="{5744E50A-13B6-423C-BA26-A2A4471D8905}">
      <dgm:prSet/>
      <dgm:spPr/>
      <dgm:t>
        <a:bodyPr/>
        <a:lstStyle/>
        <a:p>
          <a:endParaRPr lang="en-US"/>
        </a:p>
      </dgm:t>
    </dgm:pt>
    <dgm:pt modelId="{C6F47EB9-C25F-408F-9868-59AC5611EC8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Main</a:t>
          </a:r>
          <a:r>
            <a:rPr lang="en-US" baseline="0" dirty="0" smtClean="0"/>
            <a:t> Menu</a:t>
          </a:r>
          <a:endParaRPr lang="en-US" dirty="0"/>
        </a:p>
      </dgm:t>
    </dgm:pt>
    <dgm:pt modelId="{326D961F-D68B-4E60-91DA-90FF57110BCB}" type="parTrans" cxnId="{DE049DC1-81DF-4D1A-92EE-0F0F250E515B}">
      <dgm:prSet/>
      <dgm:spPr/>
      <dgm:t>
        <a:bodyPr/>
        <a:lstStyle/>
        <a:p>
          <a:endParaRPr lang="en-US"/>
        </a:p>
      </dgm:t>
    </dgm:pt>
    <dgm:pt modelId="{B92DFEDE-8B6D-4430-9571-BEE58758A8EF}" type="sibTrans" cxnId="{DE049DC1-81DF-4D1A-92EE-0F0F250E515B}">
      <dgm:prSet/>
      <dgm:spPr/>
      <dgm:t>
        <a:bodyPr/>
        <a:lstStyle/>
        <a:p>
          <a:endParaRPr lang="en-US"/>
        </a:p>
      </dgm:t>
    </dgm:pt>
    <dgm:pt modelId="{C374E17A-2213-405D-8EAC-6E46390D402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Tutorial or Play Online</a:t>
          </a:r>
          <a:endParaRPr lang="en-US" dirty="0"/>
        </a:p>
      </dgm:t>
    </dgm:pt>
    <dgm:pt modelId="{16FF905C-740C-49AC-82CD-6AA7D84DED26}" type="parTrans" cxnId="{718EEC03-BDFB-4420-AC85-4ACC02D2BF4F}">
      <dgm:prSet/>
      <dgm:spPr/>
      <dgm:t>
        <a:bodyPr/>
        <a:lstStyle/>
        <a:p>
          <a:endParaRPr lang="en-US"/>
        </a:p>
      </dgm:t>
    </dgm:pt>
    <dgm:pt modelId="{C30B6B97-942B-40A9-96E8-4F224729B03E}" type="sibTrans" cxnId="{718EEC03-BDFB-4420-AC85-4ACC02D2BF4F}">
      <dgm:prSet/>
      <dgm:spPr/>
      <dgm:t>
        <a:bodyPr/>
        <a:lstStyle/>
        <a:p>
          <a:endParaRPr lang="en-US"/>
        </a:p>
      </dgm:t>
    </dgm:pt>
    <dgm:pt modelId="{C64C7666-20AD-4ED3-A3D9-B12D9D7FD2D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Steam Lobby </a:t>
          </a:r>
          <a:endParaRPr lang="en-US" dirty="0"/>
        </a:p>
      </dgm:t>
    </dgm:pt>
    <dgm:pt modelId="{56913551-950E-487B-A8A3-1456E855BE6C}" type="parTrans" cxnId="{0AF9B9BF-6FB0-49A5-8CD4-0B70B445BF57}">
      <dgm:prSet/>
      <dgm:spPr/>
      <dgm:t>
        <a:bodyPr/>
        <a:lstStyle/>
        <a:p>
          <a:endParaRPr lang="en-US"/>
        </a:p>
      </dgm:t>
    </dgm:pt>
    <dgm:pt modelId="{511FC892-1F86-4480-9324-312748E0EC71}" type="sibTrans" cxnId="{0AF9B9BF-6FB0-49A5-8CD4-0B70B445BF57}">
      <dgm:prSet/>
      <dgm:spPr/>
      <dgm:t>
        <a:bodyPr/>
        <a:lstStyle/>
        <a:p>
          <a:endParaRPr lang="en-US"/>
        </a:p>
      </dgm:t>
    </dgm:pt>
    <dgm:pt modelId="{F01E75CC-6F0C-48E9-BC98-2D660F5C8970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Accept Invite</a:t>
          </a:r>
          <a:endParaRPr lang="en-US" dirty="0"/>
        </a:p>
      </dgm:t>
    </dgm:pt>
    <dgm:pt modelId="{61FCEEB5-DB8C-4341-A44E-F946AD227977}" type="parTrans" cxnId="{5C3AA85C-9C74-49C5-8F3B-67830673458A}">
      <dgm:prSet/>
      <dgm:spPr/>
      <dgm:t>
        <a:bodyPr/>
        <a:lstStyle/>
        <a:p>
          <a:endParaRPr lang="en-US"/>
        </a:p>
      </dgm:t>
    </dgm:pt>
    <dgm:pt modelId="{18E72E05-2C59-44E2-94D5-CECFF395DFB6}" type="sibTrans" cxnId="{5C3AA85C-9C74-49C5-8F3B-67830673458A}">
      <dgm:prSet/>
      <dgm:spPr/>
      <dgm:t>
        <a:bodyPr/>
        <a:lstStyle/>
        <a:p>
          <a:endParaRPr lang="en-US"/>
        </a:p>
      </dgm:t>
    </dgm:pt>
    <dgm:pt modelId="{DCC97C07-2C47-42AE-A359-AF4BDB7A88B3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Join Lobby</a:t>
          </a:r>
          <a:endParaRPr lang="en-US" dirty="0"/>
        </a:p>
      </dgm:t>
    </dgm:pt>
    <dgm:pt modelId="{5E71DE93-BBC9-41F8-A90B-DA6545317C0C}" type="parTrans" cxnId="{63735CEB-4FC3-4E68-8F8F-3062B443A02C}">
      <dgm:prSet/>
      <dgm:spPr/>
      <dgm:t>
        <a:bodyPr/>
        <a:lstStyle/>
        <a:p>
          <a:endParaRPr lang="en-US"/>
        </a:p>
      </dgm:t>
    </dgm:pt>
    <dgm:pt modelId="{36269849-7C88-497E-B897-EDF0EEF83AC0}" type="sibTrans" cxnId="{63735CEB-4FC3-4E68-8F8F-3062B443A02C}">
      <dgm:prSet/>
      <dgm:spPr/>
      <dgm:t>
        <a:bodyPr/>
        <a:lstStyle/>
        <a:p>
          <a:endParaRPr lang="en-US"/>
        </a:p>
      </dgm:t>
    </dgm:pt>
    <dgm:pt modelId="{8908F4BE-20B6-4D1B-B694-1A8505B2A30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Select Map</a:t>
          </a:r>
          <a:endParaRPr lang="en-US" dirty="0"/>
        </a:p>
      </dgm:t>
    </dgm:pt>
    <dgm:pt modelId="{7A39723C-4385-4B7C-977A-3E8F1F8EE484}" type="parTrans" cxnId="{6781859B-9377-4F85-8AF9-5E06ACD128B3}">
      <dgm:prSet/>
      <dgm:spPr/>
      <dgm:t>
        <a:bodyPr/>
        <a:lstStyle/>
        <a:p>
          <a:endParaRPr lang="en-US"/>
        </a:p>
      </dgm:t>
    </dgm:pt>
    <dgm:pt modelId="{B9298B24-AA5D-4E44-AED4-FCF90F44A415}" type="sibTrans" cxnId="{6781859B-9377-4F85-8AF9-5E06ACD128B3}">
      <dgm:prSet/>
      <dgm:spPr/>
      <dgm:t>
        <a:bodyPr/>
        <a:lstStyle/>
        <a:p>
          <a:endParaRPr lang="en-US"/>
        </a:p>
      </dgm:t>
    </dgm:pt>
    <dgm:pt modelId="{A6464156-74B9-4540-943B-C614F3F3B09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Ready Up</a:t>
          </a:r>
          <a:endParaRPr lang="en-US" dirty="0"/>
        </a:p>
      </dgm:t>
    </dgm:pt>
    <dgm:pt modelId="{9D1A55C9-4952-4310-BC49-EE9344556EE2}" type="parTrans" cxnId="{96F9509A-2A6E-45CE-887A-7580B8D40972}">
      <dgm:prSet/>
      <dgm:spPr/>
      <dgm:t>
        <a:bodyPr/>
        <a:lstStyle/>
        <a:p>
          <a:endParaRPr lang="en-US"/>
        </a:p>
      </dgm:t>
    </dgm:pt>
    <dgm:pt modelId="{8E523501-E4A0-441E-A2C7-307E11A7C7DA}" type="sibTrans" cxnId="{96F9509A-2A6E-45CE-887A-7580B8D40972}">
      <dgm:prSet/>
      <dgm:spPr/>
      <dgm:t>
        <a:bodyPr/>
        <a:lstStyle/>
        <a:p>
          <a:endParaRPr lang="en-US"/>
        </a:p>
      </dgm:t>
    </dgm:pt>
    <dgm:pt modelId="{D023D14A-F32A-44C0-B8D2-0937FCD881AC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Play</a:t>
          </a:r>
          <a:endParaRPr lang="en-US" dirty="0"/>
        </a:p>
      </dgm:t>
    </dgm:pt>
    <dgm:pt modelId="{6B5CDC02-875C-44A2-BD4B-968870255A17}" type="parTrans" cxnId="{74489F83-6CCC-409B-A53B-1B3B67205B1F}">
      <dgm:prSet/>
      <dgm:spPr/>
      <dgm:t>
        <a:bodyPr/>
        <a:lstStyle/>
        <a:p>
          <a:endParaRPr lang="en-US"/>
        </a:p>
      </dgm:t>
    </dgm:pt>
    <dgm:pt modelId="{6ED20E1A-986A-4E82-A334-31862C300FAA}" type="sibTrans" cxnId="{74489F83-6CCC-409B-A53B-1B3B67205B1F}">
      <dgm:prSet/>
      <dgm:spPr/>
      <dgm:t>
        <a:bodyPr/>
        <a:lstStyle/>
        <a:p>
          <a:endParaRPr lang="en-US"/>
        </a:p>
      </dgm:t>
    </dgm:pt>
    <dgm:pt modelId="{77FBD97F-B0F0-4B00-A773-CE6C4B346595}" type="pres">
      <dgm:prSet presAssocID="{E6C904D6-26B6-4C42-8DC3-3F7167254542}" presName="Name0" presStyleCnt="0">
        <dgm:presLayoutVars>
          <dgm:dir/>
          <dgm:resizeHandles/>
        </dgm:presLayoutVars>
      </dgm:prSet>
      <dgm:spPr/>
    </dgm:pt>
    <dgm:pt modelId="{0DE62E91-1335-42B7-9405-868A38C06712}" type="pres">
      <dgm:prSet presAssocID="{18538DC2-C894-4953-848E-E83624AD07F8}" presName="compNode" presStyleCnt="0"/>
      <dgm:spPr/>
    </dgm:pt>
    <dgm:pt modelId="{D486F4EC-70CD-40D4-97DB-D927290A524B}" type="pres">
      <dgm:prSet presAssocID="{18538DC2-C894-4953-848E-E83624AD07F8}" presName="dummyConnPt" presStyleCnt="0"/>
      <dgm:spPr/>
    </dgm:pt>
    <dgm:pt modelId="{C3BFD98E-D734-420E-82D9-E7BFB2098A07}" type="pres">
      <dgm:prSet presAssocID="{18538DC2-C894-4953-848E-E83624AD07F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666B6-BF9D-40D7-9E4C-3767EE274724}" type="pres">
      <dgm:prSet presAssocID="{5E42E0E1-51AE-49E0-B152-584390110410}" presName="sibTrans" presStyleLbl="bgSibTrans2D1" presStyleIdx="0" presStyleCnt="8"/>
      <dgm:spPr/>
    </dgm:pt>
    <dgm:pt modelId="{A257E62A-F73D-41C3-81F9-F0479EF9C618}" type="pres">
      <dgm:prSet presAssocID="{C6F47EB9-C25F-408F-9868-59AC5611EC8A}" presName="compNode" presStyleCnt="0"/>
      <dgm:spPr/>
    </dgm:pt>
    <dgm:pt modelId="{28E9AF14-7A27-44E7-8126-A28CDA1D80BF}" type="pres">
      <dgm:prSet presAssocID="{C6F47EB9-C25F-408F-9868-59AC5611EC8A}" presName="dummyConnPt" presStyleCnt="0"/>
      <dgm:spPr/>
    </dgm:pt>
    <dgm:pt modelId="{8001C1CB-0E84-4935-AA71-ABAD53C1DE92}" type="pres">
      <dgm:prSet presAssocID="{C6F47EB9-C25F-408F-9868-59AC5611EC8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9420A-4DA3-4DB1-9EA8-A01965C0A862}" type="pres">
      <dgm:prSet presAssocID="{B92DFEDE-8B6D-4430-9571-BEE58758A8EF}" presName="sibTrans" presStyleLbl="bgSibTrans2D1" presStyleIdx="1" presStyleCnt="8"/>
      <dgm:spPr/>
    </dgm:pt>
    <dgm:pt modelId="{116C23E5-9EAD-4530-A6B5-030009CFE806}" type="pres">
      <dgm:prSet presAssocID="{C374E17A-2213-405D-8EAC-6E46390D4025}" presName="compNode" presStyleCnt="0"/>
      <dgm:spPr/>
    </dgm:pt>
    <dgm:pt modelId="{D4804125-BEBB-4F9D-9B48-803D782154D3}" type="pres">
      <dgm:prSet presAssocID="{C374E17A-2213-405D-8EAC-6E46390D4025}" presName="dummyConnPt" presStyleCnt="0"/>
      <dgm:spPr/>
    </dgm:pt>
    <dgm:pt modelId="{FA5FBADE-5E15-4D6D-93EF-7ED50A1CF1F8}" type="pres">
      <dgm:prSet presAssocID="{C374E17A-2213-405D-8EAC-6E46390D402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3FCD5-5D4B-4B68-A770-44DA9AF8B810}" type="pres">
      <dgm:prSet presAssocID="{C30B6B97-942B-40A9-96E8-4F224729B03E}" presName="sibTrans" presStyleLbl="bgSibTrans2D1" presStyleIdx="2" presStyleCnt="8"/>
      <dgm:spPr/>
    </dgm:pt>
    <dgm:pt modelId="{A08CD515-AD64-4801-B62B-BF4BA431E6FE}" type="pres">
      <dgm:prSet presAssocID="{C64C7666-20AD-4ED3-A3D9-B12D9D7FD2D7}" presName="compNode" presStyleCnt="0"/>
      <dgm:spPr/>
    </dgm:pt>
    <dgm:pt modelId="{AB5A022F-B7B4-4726-A3D2-A5443CBD7038}" type="pres">
      <dgm:prSet presAssocID="{C64C7666-20AD-4ED3-A3D9-B12D9D7FD2D7}" presName="dummyConnPt" presStyleCnt="0"/>
      <dgm:spPr/>
    </dgm:pt>
    <dgm:pt modelId="{0DF93158-1D37-4BDB-A31E-2963B2777853}" type="pres">
      <dgm:prSet presAssocID="{C64C7666-20AD-4ED3-A3D9-B12D9D7FD2D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43C74-06D8-4ECC-BB02-EEB34A554E7F}" type="pres">
      <dgm:prSet presAssocID="{511FC892-1F86-4480-9324-312748E0EC71}" presName="sibTrans" presStyleLbl="bgSibTrans2D1" presStyleIdx="3" presStyleCnt="8"/>
      <dgm:spPr/>
    </dgm:pt>
    <dgm:pt modelId="{630B6FEB-D084-4615-85FB-50F9744FD4CC}" type="pres">
      <dgm:prSet presAssocID="{F01E75CC-6F0C-48E9-BC98-2D660F5C8970}" presName="compNode" presStyleCnt="0"/>
      <dgm:spPr/>
    </dgm:pt>
    <dgm:pt modelId="{576E604A-6481-41CD-838F-9B3AFA0C5B68}" type="pres">
      <dgm:prSet presAssocID="{F01E75CC-6F0C-48E9-BC98-2D660F5C8970}" presName="dummyConnPt" presStyleCnt="0"/>
      <dgm:spPr/>
    </dgm:pt>
    <dgm:pt modelId="{A182E613-726D-42A3-87A3-49118DC01B79}" type="pres">
      <dgm:prSet presAssocID="{F01E75CC-6F0C-48E9-BC98-2D660F5C897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680A6-D2C6-4014-9A27-32F5E843FC92}" type="pres">
      <dgm:prSet presAssocID="{18E72E05-2C59-44E2-94D5-CECFF395DFB6}" presName="sibTrans" presStyleLbl="bgSibTrans2D1" presStyleIdx="4" presStyleCnt="8"/>
      <dgm:spPr/>
    </dgm:pt>
    <dgm:pt modelId="{A1E17DBD-747A-462B-912B-5D69ABA0B7CD}" type="pres">
      <dgm:prSet presAssocID="{DCC97C07-2C47-42AE-A359-AF4BDB7A88B3}" presName="compNode" presStyleCnt="0"/>
      <dgm:spPr/>
    </dgm:pt>
    <dgm:pt modelId="{B7CE5D2D-8134-4BD3-AA88-2276F262D7B8}" type="pres">
      <dgm:prSet presAssocID="{DCC97C07-2C47-42AE-A359-AF4BDB7A88B3}" presName="dummyConnPt" presStyleCnt="0"/>
      <dgm:spPr/>
    </dgm:pt>
    <dgm:pt modelId="{98DFE752-0CCD-4C00-88E8-C8793EF202D6}" type="pres">
      <dgm:prSet presAssocID="{DCC97C07-2C47-42AE-A359-AF4BDB7A88B3}" presName="node" presStyleLbl="node1" presStyleIdx="5" presStyleCnt="9">
        <dgm:presLayoutVars>
          <dgm:bulletEnabled val="1"/>
        </dgm:presLayoutVars>
      </dgm:prSet>
      <dgm:spPr/>
    </dgm:pt>
    <dgm:pt modelId="{13CC1E15-6368-48FB-BC45-4681F4217BCA}" type="pres">
      <dgm:prSet presAssocID="{36269849-7C88-497E-B897-EDF0EEF83AC0}" presName="sibTrans" presStyleLbl="bgSibTrans2D1" presStyleIdx="5" presStyleCnt="8"/>
      <dgm:spPr/>
    </dgm:pt>
    <dgm:pt modelId="{634DCC26-4321-4AB5-8A7F-0637A1C4B496}" type="pres">
      <dgm:prSet presAssocID="{8908F4BE-20B6-4D1B-B694-1A8505B2A309}" presName="compNode" presStyleCnt="0"/>
      <dgm:spPr/>
    </dgm:pt>
    <dgm:pt modelId="{745B3837-A46F-4216-BD1D-DF541894B620}" type="pres">
      <dgm:prSet presAssocID="{8908F4BE-20B6-4D1B-B694-1A8505B2A309}" presName="dummyConnPt" presStyleCnt="0"/>
      <dgm:spPr/>
    </dgm:pt>
    <dgm:pt modelId="{DE1FE335-1929-4EEB-9BF1-88ED0E8D2BB4}" type="pres">
      <dgm:prSet presAssocID="{8908F4BE-20B6-4D1B-B694-1A8505B2A309}" presName="node" presStyleLbl="node1" presStyleIdx="6" presStyleCnt="9">
        <dgm:presLayoutVars>
          <dgm:bulletEnabled val="1"/>
        </dgm:presLayoutVars>
      </dgm:prSet>
      <dgm:spPr/>
    </dgm:pt>
    <dgm:pt modelId="{4FF27608-EAB6-4B5D-98D1-94E8F9138262}" type="pres">
      <dgm:prSet presAssocID="{B9298B24-AA5D-4E44-AED4-FCF90F44A415}" presName="sibTrans" presStyleLbl="bgSibTrans2D1" presStyleIdx="6" presStyleCnt="8"/>
      <dgm:spPr/>
    </dgm:pt>
    <dgm:pt modelId="{77B0EDD6-4B68-4B97-937B-B02566EA849E}" type="pres">
      <dgm:prSet presAssocID="{A6464156-74B9-4540-943B-C614F3F3B090}" presName="compNode" presStyleCnt="0"/>
      <dgm:spPr/>
    </dgm:pt>
    <dgm:pt modelId="{FD16C5B3-2E48-4B7E-B2B0-11E2BD4B5F5B}" type="pres">
      <dgm:prSet presAssocID="{A6464156-74B9-4540-943B-C614F3F3B090}" presName="dummyConnPt" presStyleCnt="0"/>
      <dgm:spPr/>
    </dgm:pt>
    <dgm:pt modelId="{65AC36B3-54E9-4D9B-804A-1060BE4BF09C}" type="pres">
      <dgm:prSet presAssocID="{A6464156-74B9-4540-943B-C614F3F3B090}" presName="node" presStyleLbl="node1" presStyleIdx="7" presStyleCnt="9">
        <dgm:presLayoutVars>
          <dgm:bulletEnabled val="1"/>
        </dgm:presLayoutVars>
      </dgm:prSet>
      <dgm:spPr/>
    </dgm:pt>
    <dgm:pt modelId="{0103E0AD-9321-415E-B3E5-7210EF2BA837}" type="pres">
      <dgm:prSet presAssocID="{8E523501-E4A0-441E-A2C7-307E11A7C7DA}" presName="sibTrans" presStyleLbl="bgSibTrans2D1" presStyleIdx="7" presStyleCnt="8"/>
      <dgm:spPr/>
    </dgm:pt>
    <dgm:pt modelId="{271C3992-F259-47B3-B7D2-9BBE95D92938}" type="pres">
      <dgm:prSet presAssocID="{D023D14A-F32A-44C0-B8D2-0937FCD881AC}" presName="compNode" presStyleCnt="0"/>
      <dgm:spPr/>
    </dgm:pt>
    <dgm:pt modelId="{F26169C2-64D7-42EA-873C-D265DE460B17}" type="pres">
      <dgm:prSet presAssocID="{D023D14A-F32A-44C0-B8D2-0937FCD881AC}" presName="dummyConnPt" presStyleCnt="0"/>
      <dgm:spPr/>
    </dgm:pt>
    <dgm:pt modelId="{1532142D-190F-41CC-92A3-FF87B14B7043}" type="pres">
      <dgm:prSet presAssocID="{D023D14A-F32A-44C0-B8D2-0937FCD881AC}" presName="node" presStyleLbl="node1" presStyleIdx="8" presStyleCnt="9">
        <dgm:presLayoutVars>
          <dgm:bulletEnabled val="1"/>
        </dgm:presLayoutVars>
      </dgm:prSet>
      <dgm:spPr/>
    </dgm:pt>
  </dgm:ptLst>
  <dgm:cxnLst>
    <dgm:cxn modelId="{F82685BA-3156-4447-900D-EBD207F30C06}" type="presOf" srcId="{B9298B24-AA5D-4E44-AED4-FCF90F44A415}" destId="{4FF27608-EAB6-4B5D-98D1-94E8F9138262}" srcOrd="0" destOrd="0" presId="urn:microsoft.com/office/officeart/2005/8/layout/bProcess4"/>
    <dgm:cxn modelId="{0D64A2C0-2453-4F74-97B1-FFA72F174DEF}" type="presOf" srcId="{B92DFEDE-8B6D-4430-9571-BEE58758A8EF}" destId="{0259420A-4DA3-4DB1-9EA8-A01965C0A862}" srcOrd="0" destOrd="0" presId="urn:microsoft.com/office/officeart/2005/8/layout/bProcess4"/>
    <dgm:cxn modelId="{07226CE9-5B69-41A6-89BC-3A90F067ACA7}" type="presOf" srcId="{F01E75CC-6F0C-48E9-BC98-2D660F5C8970}" destId="{A182E613-726D-42A3-87A3-49118DC01B79}" srcOrd="0" destOrd="0" presId="urn:microsoft.com/office/officeart/2005/8/layout/bProcess4"/>
    <dgm:cxn modelId="{63735CEB-4FC3-4E68-8F8F-3062B443A02C}" srcId="{E6C904D6-26B6-4C42-8DC3-3F7167254542}" destId="{DCC97C07-2C47-42AE-A359-AF4BDB7A88B3}" srcOrd="5" destOrd="0" parTransId="{5E71DE93-BBC9-41F8-A90B-DA6545317C0C}" sibTransId="{36269849-7C88-497E-B897-EDF0EEF83AC0}"/>
    <dgm:cxn modelId="{39DE1D3D-3570-4541-89E1-40EF986BD719}" type="presOf" srcId="{511FC892-1F86-4480-9324-312748E0EC71}" destId="{24B43C74-06D8-4ECC-BB02-EEB34A554E7F}" srcOrd="0" destOrd="0" presId="urn:microsoft.com/office/officeart/2005/8/layout/bProcess4"/>
    <dgm:cxn modelId="{9B29EDFE-1769-43ED-AF74-81C60EFFBB6F}" type="presOf" srcId="{E6C904D6-26B6-4C42-8DC3-3F7167254542}" destId="{77FBD97F-B0F0-4B00-A773-CE6C4B346595}" srcOrd="0" destOrd="0" presId="urn:microsoft.com/office/officeart/2005/8/layout/bProcess4"/>
    <dgm:cxn modelId="{DE049DC1-81DF-4D1A-92EE-0F0F250E515B}" srcId="{E6C904D6-26B6-4C42-8DC3-3F7167254542}" destId="{C6F47EB9-C25F-408F-9868-59AC5611EC8A}" srcOrd="1" destOrd="0" parTransId="{326D961F-D68B-4E60-91DA-90FF57110BCB}" sibTransId="{B92DFEDE-8B6D-4430-9571-BEE58758A8EF}"/>
    <dgm:cxn modelId="{DF0D2BE6-7EA1-4461-B992-E2312A118E5E}" type="presOf" srcId="{36269849-7C88-497E-B897-EDF0EEF83AC0}" destId="{13CC1E15-6368-48FB-BC45-4681F4217BCA}" srcOrd="0" destOrd="0" presId="urn:microsoft.com/office/officeart/2005/8/layout/bProcess4"/>
    <dgm:cxn modelId="{5E2725D5-9706-4DF7-8313-1DF92390A9D8}" type="presOf" srcId="{18E72E05-2C59-44E2-94D5-CECFF395DFB6}" destId="{67C680A6-D2C6-4014-9A27-32F5E843FC92}" srcOrd="0" destOrd="0" presId="urn:microsoft.com/office/officeart/2005/8/layout/bProcess4"/>
    <dgm:cxn modelId="{6781859B-9377-4F85-8AF9-5E06ACD128B3}" srcId="{E6C904D6-26B6-4C42-8DC3-3F7167254542}" destId="{8908F4BE-20B6-4D1B-B694-1A8505B2A309}" srcOrd="6" destOrd="0" parTransId="{7A39723C-4385-4B7C-977A-3E8F1F8EE484}" sibTransId="{B9298B24-AA5D-4E44-AED4-FCF90F44A415}"/>
    <dgm:cxn modelId="{5C3AA85C-9C74-49C5-8F3B-67830673458A}" srcId="{E6C904D6-26B6-4C42-8DC3-3F7167254542}" destId="{F01E75CC-6F0C-48E9-BC98-2D660F5C8970}" srcOrd="4" destOrd="0" parTransId="{61FCEEB5-DB8C-4341-A44E-F946AD227977}" sibTransId="{18E72E05-2C59-44E2-94D5-CECFF395DFB6}"/>
    <dgm:cxn modelId="{EE03AEEA-3A18-438A-A89E-974B05EB108C}" type="presOf" srcId="{D023D14A-F32A-44C0-B8D2-0937FCD881AC}" destId="{1532142D-190F-41CC-92A3-FF87B14B7043}" srcOrd="0" destOrd="0" presId="urn:microsoft.com/office/officeart/2005/8/layout/bProcess4"/>
    <dgm:cxn modelId="{74489F83-6CCC-409B-A53B-1B3B67205B1F}" srcId="{E6C904D6-26B6-4C42-8DC3-3F7167254542}" destId="{D023D14A-F32A-44C0-B8D2-0937FCD881AC}" srcOrd="8" destOrd="0" parTransId="{6B5CDC02-875C-44A2-BD4B-968870255A17}" sibTransId="{6ED20E1A-986A-4E82-A334-31862C300FAA}"/>
    <dgm:cxn modelId="{96F9509A-2A6E-45CE-887A-7580B8D40972}" srcId="{E6C904D6-26B6-4C42-8DC3-3F7167254542}" destId="{A6464156-74B9-4540-943B-C614F3F3B090}" srcOrd="7" destOrd="0" parTransId="{9D1A55C9-4952-4310-BC49-EE9344556EE2}" sibTransId="{8E523501-E4A0-441E-A2C7-307E11A7C7DA}"/>
    <dgm:cxn modelId="{5744E50A-13B6-423C-BA26-A2A4471D8905}" srcId="{E6C904D6-26B6-4C42-8DC3-3F7167254542}" destId="{18538DC2-C894-4953-848E-E83624AD07F8}" srcOrd="0" destOrd="0" parTransId="{92FF1B53-AEF1-4DB0-A785-C7DC369A60B8}" sibTransId="{5E42E0E1-51AE-49E0-B152-584390110410}"/>
    <dgm:cxn modelId="{5210D35F-6EC2-431C-8BAD-D5CBF1FF2E54}" type="presOf" srcId="{A6464156-74B9-4540-943B-C614F3F3B090}" destId="{65AC36B3-54E9-4D9B-804A-1060BE4BF09C}" srcOrd="0" destOrd="0" presId="urn:microsoft.com/office/officeart/2005/8/layout/bProcess4"/>
    <dgm:cxn modelId="{073F1A83-D3EF-4BB4-A76E-CAF575524383}" type="presOf" srcId="{DCC97C07-2C47-42AE-A359-AF4BDB7A88B3}" destId="{98DFE752-0CCD-4C00-88E8-C8793EF202D6}" srcOrd="0" destOrd="0" presId="urn:microsoft.com/office/officeart/2005/8/layout/bProcess4"/>
    <dgm:cxn modelId="{10A3FBFC-89BC-4EE9-A902-671A60ABE79D}" type="presOf" srcId="{C64C7666-20AD-4ED3-A3D9-B12D9D7FD2D7}" destId="{0DF93158-1D37-4BDB-A31E-2963B2777853}" srcOrd="0" destOrd="0" presId="urn:microsoft.com/office/officeart/2005/8/layout/bProcess4"/>
    <dgm:cxn modelId="{46942A2D-2E0D-41DF-A133-A6B439CD2CFF}" type="presOf" srcId="{8908F4BE-20B6-4D1B-B694-1A8505B2A309}" destId="{DE1FE335-1929-4EEB-9BF1-88ED0E8D2BB4}" srcOrd="0" destOrd="0" presId="urn:microsoft.com/office/officeart/2005/8/layout/bProcess4"/>
    <dgm:cxn modelId="{6ED07BA1-1E6E-4403-895D-F12FEEC398D2}" type="presOf" srcId="{C30B6B97-942B-40A9-96E8-4F224729B03E}" destId="{3CE3FCD5-5D4B-4B68-A770-44DA9AF8B810}" srcOrd="0" destOrd="0" presId="urn:microsoft.com/office/officeart/2005/8/layout/bProcess4"/>
    <dgm:cxn modelId="{718EEC03-BDFB-4420-AC85-4ACC02D2BF4F}" srcId="{E6C904D6-26B6-4C42-8DC3-3F7167254542}" destId="{C374E17A-2213-405D-8EAC-6E46390D4025}" srcOrd="2" destOrd="0" parTransId="{16FF905C-740C-49AC-82CD-6AA7D84DED26}" sibTransId="{C30B6B97-942B-40A9-96E8-4F224729B03E}"/>
    <dgm:cxn modelId="{2DC771A8-7E4F-45B6-8D0F-03516F17EEEE}" type="presOf" srcId="{C374E17A-2213-405D-8EAC-6E46390D4025}" destId="{FA5FBADE-5E15-4D6D-93EF-7ED50A1CF1F8}" srcOrd="0" destOrd="0" presId="urn:microsoft.com/office/officeart/2005/8/layout/bProcess4"/>
    <dgm:cxn modelId="{C6BFE009-C00E-4211-8A49-1B4CAA8E161B}" type="presOf" srcId="{C6F47EB9-C25F-408F-9868-59AC5611EC8A}" destId="{8001C1CB-0E84-4935-AA71-ABAD53C1DE92}" srcOrd="0" destOrd="0" presId="urn:microsoft.com/office/officeart/2005/8/layout/bProcess4"/>
    <dgm:cxn modelId="{83615A0C-7E2F-4E78-A973-89630C0824C9}" type="presOf" srcId="{18538DC2-C894-4953-848E-E83624AD07F8}" destId="{C3BFD98E-D734-420E-82D9-E7BFB2098A07}" srcOrd="0" destOrd="0" presId="urn:microsoft.com/office/officeart/2005/8/layout/bProcess4"/>
    <dgm:cxn modelId="{FECEA13F-0045-46C8-A244-E32BF93A41AE}" type="presOf" srcId="{5E42E0E1-51AE-49E0-B152-584390110410}" destId="{48B666B6-BF9D-40D7-9E4C-3767EE274724}" srcOrd="0" destOrd="0" presId="urn:microsoft.com/office/officeart/2005/8/layout/bProcess4"/>
    <dgm:cxn modelId="{D4CDD974-B46F-45B2-8D25-788A4192A698}" type="presOf" srcId="{8E523501-E4A0-441E-A2C7-307E11A7C7DA}" destId="{0103E0AD-9321-415E-B3E5-7210EF2BA837}" srcOrd="0" destOrd="0" presId="urn:microsoft.com/office/officeart/2005/8/layout/bProcess4"/>
    <dgm:cxn modelId="{0AF9B9BF-6FB0-49A5-8CD4-0B70B445BF57}" srcId="{E6C904D6-26B6-4C42-8DC3-3F7167254542}" destId="{C64C7666-20AD-4ED3-A3D9-B12D9D7FD2D7}" srcOrd="3" destOrd="0" parTransId="{56913551-950E-487B-A8A3-1456E855BE6C}" sibTransId="{511FC892-1F86-4480-9324-312748E0EC71}"/>
    <dgm:cxn modelId="{AAE5A514-2FE7-4BE5-A2E3-8E5463E77820}" type="presParOf" srcId="{77FBD97F-B0F0-4B00-A773-CE6C4B346595}" destId="{0DE62E91-1335-42B7-9405-868A38C06712}" srcOrd="0" destOrd="0" presId="urn:microsoft.com/office/officeart/2005/8/layout/bProcess4"/>
    <dgm:cxn modelId="{EF57AE02-EE7F-4030-A5F0-9B041733EE8F}" type="presParOf" srcId="{0DE62E91-1335-42B7-9405-868A38C06712}" destId="{D486F4EC-70CD-40D4-97DB-D927290A524B}" srcOrd="0" destOrd="0" presId="urn:microsoft.com/office/officeart/2005/8/layout/bProcess4"/>
    <dgm:cxn modelId="{DC2F28BE-3273-47BE-B659-A58BC0AACD3D}" type="presParOf" srcId="{0DE62E91-1335-42B7-9405-868A38C06712}" destId="{C3BFD98E-D734-420E-82D9-E7BFB2098A07}" srcOrd="1" destOrd="0" presId="urn:microsoft.com/office/officeart/2005/8/layout/bProcess4"/>
    <dgm:cxn modelId="{BCA9BD8B-9ECC-4972-9BF8-7F10577E3D07}" type="presParOf" srcId="{77FBD97F-B0F0-4B00-A773-CE6C4B346595}" destId="{48B666B6-BF9D-40D7-9E4C-3767EE274724}" srcOrd="1" destOrd="0" presId="urn:microsoft.com/office/officeart/2005/8/layout/bProcess4"/>
    <dgm:cxn modelId="{5C787E6B-5022-48D2-A32A-76D9311D0BDC}" type="presParOf" srcId="{77FBD97F-B0F0-4B00-A773-CE6C4B346595}" destId="{A257E62A-F73D-41C3-81F9-F0479EF9C618}" srcOrd="2" destOrd="0" presId="urn:microsoft.com/office/officeart/2005/8/layout/bProcess4"/>
    <dgm:cxn modelId="{FDF2E19D-7921-471A-BE97-C408B9401EF3}" type="presParOf" srcId="{A257E62A-F73D-41C3-81F9-F0479EF9C618}" destId="{28E9AF14-7A27-44E7-8126-A28CDA1D80BF}" srcOrd="0" destOrd="0" presId="urn:microsoft.com/office/officeart/2005/8/layout/bProcess4"/>
    <dgm:cxn modelId="{6DED7E7B-FA0E-4B6C-9154-AECE7F4CDE79}" type="presParOf" srcId="{A257E62A-F73D-41C3-81F9-F0479EF9C618}" destId="{8001C1CB-0E84-4935-AA71-ABAD53C1DE92}" srcOrd="1" destOrd="0" presId="urn:microsoft.com/office/officeart/2005/8/layout/bProcess4"/>
    <dgm:cxn modelId="{91B6CFB6-1578-485B-9978-06B8294DFFC2}" type="presParOf" srcId="{77FBD97F-B0F0-4B00-A773-CE6C4B346595}" destId="{0259420A-4DA3-4DB1-9EA8-A01965C0A862}" srcOrd="3" destOrd="0" presId="urn:microsoft.com/office/officeart/2005/8/layout/bProcess4"/>
    <dgm:cxn modelId="{B6F7C69A-75B8-4FE9-A413-946C6B797951}" type="presParOf" srcId="{77FBD97F-B0F0-4B00-A773-CE6C4B346595}" destId="{116C23E5-9EAD-4530-A6B5-030009CFE806}" srcOrd="4" destOrd="0" presId="urn:microsoft.com/office/officeart/2005/8/layout/bProcess4"/>
    <dgm:cxn modelId="{941E1216-2B80-4997-A28A-064FAF23994D}" type="presParOf" srcId="{116C23E5-9EAD-4530-A6B5-030009CFE806}" destId="{D4804125-BEBB-4F9D-9B48-803D782154D3}" srcOrd="0" destOrd="0" presId="urn:microsoft.com/office/officeart/2005/8/layout/bProcess4"/>
    <dgm:cxn modelId="{4341658A-37FE-4A61-A2AD-506968937432}" type="presParOf" srcId="{116C23E5-9EAD-4530-A6B5-030009CFE806}" destId="{FA5FBADE-5E15-4D6D-93EF-7ED50A1CF1F8}" srcOrd="1" destOrd="0" presId="urn:microsoft.com/office/officeart/2005/8/layout/bProcess4"/>
    <dgm:cxn modelId="{32FC2648-F92C-46B5-B2C8-18766DB6FF5E}" type="presParOf" srcId="{77FBD97F-B0F0-4B00-A773-CE6C4B346595}" destId="{3CE3FCD5-5D4B-4B68-A770-44DA9AF8B810}" srcOrd="5" destOrd="0" presId="urn:microsoft.com/office/officeart/2005/8/layout/bProcess4"/>
    <dgm:cxn modelId="{FB593ED8-31BB-4E24-960F-9CA840BB8793}" type="presParOf" srcId="{77FBD97F-B0F0-4B00-A773-CE6C4B346595}" destId="{A08CD515-AD64-4801-B62B-BF4BA431E6FE}" srcOrd="6" destOrd="0" presId="urn:microsoft.com/office/officeart/2005/8/layout/bProcess4"/>
    <dgm:cxn modelId="{670F1CBA-37D8-48FE-97F2-B2E7DB9CA7E0}" type="presParOf" srcId="{A08CD515-AD64-4801-B62B-BF4BA431E6FE}" destId="{AB5A022F-B7B4-4726-A3D2-A5443CBD7038}" srcOrd="0" destOrd="0" presId="urn:microsoft.com/office/officeart/2005/8/layout/bProcess4"/>
    <dgm:cxn modelId="{C641DA57-A6F9-447C-A531-61B4B80C9F93}" type="presParOf" srcId="{A08CD515-AD64-4801-B62B-BF4BA431E6FE}" destId="{0DF93158-1D37-4BDB-A31E-2963B2777853}" srcOrd="1" destOrd="0" presId="urn:microsoft.com/office/officeart/2005/8/layout/bProcess4"/>
    <dgm:cxn modelId="{8399CE3E-ADA8-4D9A-9BEB-29D0B0310249}" type="presParOf" srcId="{77FBD97F-B0F0-4B00-A773-CE6C4B346595}" destId="{24B43C74-06D8-4ECC-BB02-EEB34A554E7F}" srcOrd="7" destOrd="0" presId="urn:microsoft.com/office/officeart/2005/8/layout/bProcess4"/>
    <dgm:cxn modelId="{68270749-5C84-4047-834F-10DF5A90BD1E}" type="presParOf" srcId="{77FBD97F-B0F0-4B00-A773-CE6C4B346595}" destId="{630B6FEB-D084-4615-85FB-50F9744FD4CC}" srcOrd="8" destOrd="0" presId="urn:microsoft.com/office/officeart/2005/8/layout/bProcess4"/>
    <dgm:cxn modelId="{42F20BBA-392A-4FD9-BBCD-698620CED396}" type="presParOf" srcId="{630B6FEB-D084-4615-85FB-50F9744FD4CC}" destId="{576E604A-6481-41CD-838F-9B3AFA0C5B68}" srcOrd="0" destOrd="0" presId="urn:microsoft.com/office/officeart/2005/8/layout/bProcess4"/>
    <dgm:cxn modelId="{48A1D48B-185F-47A9-9CD9-00E586665890}" type="presParOf" srcId="{630B6FEB-D084-4615-85FB-50F9744FD4CC}" destId="{A182E613-726D-42A3-87A3-49118DC01B79}" srcOrd="1" destOrd="0" presId="urn:microsoft.com/office/officeart/2005/8/layout/bProcess4"/>
    <dgm:cxn modelId="{13D14DE0-D4B0-4B2E-8873-CF408CB123F1}" type="presParOf" srcId="{77FBD97F-B0F0-4B00-A773-CE6C4B346595}" destId="{67C680A6-D2C6-4014-9A27-32F5E843FC92}" srcOrd="9" destOrd="0" presId="urn:microsoft.com/office/officeart/2005/8/layout/bProcess4"/>
    <dgm:cxn modelId="{4B8FCF5E-954B-407D-A0F4-D5C12F2F4475}" type="presParOf" srcId="{77FBD97F-B0F0-4B00-A773-CE6C4B346595}" destId="{A1E17DBD-747A-462B-912B-5D69ABA0B7CD}" srcOrd="10" destOrd="0" presId="urn:microsoft.com/office/officeart/2005/8/layout/bProcess4"/>
    <dgm:cxn modelId="{3745C81C-ABFE-44DF-8936-BB142647D14F}" type="presParOf" srcId="{A1E17DBD-747A-462B-912B-5D69ABA0B7CD}" destId="{B7CE5D2D-8134-4BD3-AA88-2276F262D7B8}" srcOrd="0" destOrd="0" presId="urn:microsoft.com/office/officeart/2005/8/layout/bProcess4"/>
    <dgm:cxn modelId="{396B0581-BF37-4629-ABDC-286C6B33F1AA}" type="presParOf" srcId="{A1E17DBD-747A-462B-912B-5D69ABA0B7CD}" destId="{98DFE752-0CCD-4C00-88E8-C8793EF202D6}" srcOrd="1" destOrd="0" presId="urn:microsoft.com/office/officeart/2005/8/layout/bProcess4"/>
    <dgm:cxn modelId="{190C94EE-088C-4A93-A4B6-F907C40756E7}" type="presParOf" srcId="{77FBD97F-B0F0-4B00-A773-CE6C4B346595}" destId="{13CC1E15-6368-48FB-BC45-4681F4217BCA}" srcOrd="11" destOrd="0" presId="urn:microsoft.com/office/officeart/2005/8/layout/bProcess4"/>
    <dgm:cxn modelId="{659BA599-4C48-462B-B12C-E69D8569E5BF}" type="presParOf" srcId="{77FBD97F-B0F0-4B00-A773-CE6C4B346595}" destId="{634DCC26-4321-4AB5-8A7F-0637A1C4B496}" srcOrd="12" destOrd="0" presId="urn:microsoft.com/office/officeart/2005/8/layout/bProcess4"/>
    <dgm:cxn modelId="{B344D712-6D7F-41C1-AF61-F18D6B15F092}" type="presParOf" srcId="{634DCC26-4321-4AB5-8A7F-0637A1C4B496}" destId="{745B3837-A46F-4216-BD1D-DF541894B620}" srcOrd="0" destOrd="0" presId="urn:microsoft.com/office/officeart/2005/8/layout/bProcess4"/>
    <dgm:cxn modelId="{85404EE4-8106-4BDB-83F6-DF931F6C0AD9}" type="presParOf" srcId="{634DCC26-4321-4AB5-8A7F-0637A1C4B496}" destId="{DE1FE335-1929-4EEB-9BF1-88ED0E8D2BB4}" srcOrd="1" destOrd="0" presId="urn:microsoft.com/office/officeart/2005/8/layout/bProcess4"/>
    <dgm:cxn modelId="{FFB654A8-BF26-4FCB-96CF-5D97BA7DDACE}" type="presParOf" srcId="{77FBD97F-B0F0-4B00-A773-CE6C4B346595}" destId="{4FF27608-EAB6-4B5D-98D1-94E8F9138262}" srcOrd="13" destOrd="0" presId="urn:microsoft.com/office/officeart/2005/8/layout/bProcess4"/>
    <dgm:cxn modelId="{6D540D7D-756B-4FCB-8419-0DE020CDAB33}" type="presParOf" srcId="{77FBD97F-B0F0-4B00-A773-CE6C4B346595}" destId="{77B0EDD6-4B68-4B97-937B-B02566EA849E}" srcOrd="14" destOrd="0" presId="urn:microsoft.com/office/officeart/2005/8/layout/bProcess4"/>
    <dgm:cxn modelId="{25F57CC1-CAF6-4516-A44D-4B51194D583C}" type="presParOf" srcId="{77B0EDD6-4B68-4B97-937B-B02566EA849E}" destId="{FD16C5B3-2E48-4B7E-B2B0-11E2BD4B5F5B}" srcOrd="0" destOrd="0" presId="urn:microsoft.com/office/officeart/2005/8/layout/bProcess4"/>
    <dgm:cxn modelId="{62558034-225C-45FE-9B2D-6ECAD73F26E2}" type="presParOf" srcId="{77B0EDD6-4B68-4B97-937B-B02566EA849E}" destId="{65AC36B3-54E9-4D9B-804A-1060BE4BF09C}" srcOrd="1" destOrd="0" presId="urn:microsoft.com/office/officeart/2005/8/layout/bProcess4"/>
    <dgm:cxn modelId="{88C3BA47-089A-4E88-A36D-2DA2D46E8136}" type="presParOf" srcId="{77FBD97F-B0F0-4B00-A773-CE6C4B346595}" destId="{0103E0AD-9321-415E-B3E5-7210EF2BA837}" srcOrd="15" destOrd="0" presId="urn:microsoft.com/office/officeart/2005/8/layout/bProcess4"/>
    <dgm:cxn modelId="{F5324345-EAA2-4844-A509-730E65DE4B71}" type="presParOf" srcId="{77FBD97F-B0F0-4B00-A773-CE6C4B346595}" destId="{271C3992-F259-47B3-B7D2-9BBE95D92938}" srcOrd="16" destOrd="0" presId="urn:microsoft.com/office/officeart/2005/8/layout/bProcess4"/>
    <dgm:cxn modelId="{DC4D8D74-0257-4341-9C71-5DC891EE8FBB}" type="presParOf" srcId="{271C3992-F259-47B3-B7D2-9BBE95D92938}" destId="{F26169C2-64D7-42EA-873C-D265DE460B17}" srcOrd="0" destOrd="0" presId="urn:microsoft.com/office/officeart/2005/8/layout/bProcess4"/>
    <dgm:cxn modelId="{61465B54-26D9-4A57-BEA9-747C4B58FBA2}" type="presParOf" srcId="{271C3992-F259-47B3-B7D2-9BBE95D92938}" destId="{1532142D-190F-41CC-92A3-FF87B14B704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66AD3-969B-4316-821D-A73C9FA812C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F5539F-8D0C-4213-9B6A-DD1C09E128C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Enemy Spawnpoint Appears</a:t>
          </a:r>
          <a:endParaRPr lang="en-US" dirty="0"/>
        </a:p>
      </dgm:t>
    </dgm:pt>
    <dgm:pt modelId="{42F1182D-1310-4434-935A-E6C0B23D1582}" type="parTrans" cxnId="{BEF1D0C8-1EC6-49C5-892B-A448F7C2F159}">
      <dgm:prSet/>
      <dgm:spPr/>
      <dgm:t>
        <a:bodyPr/>
        <a:lstStyle/>
        <a:p>
          <a:endParaRPr lang="en-US"/>
        </a:p>
      </dgm:t>
    </dgm:pt>
    <dgm:pt modelId="{AC9F4260-A8DD-487D-85BD-484E5A48638C}" type="sibTrans" cxnId="{BEF1D0C8-1EC6-49C5-892B-A448F7C2F159}">
      <dgm:prSet/>
      <dgm:spPr/>
      <dgm:t>
        <a:bodyPr/>
        <a:lstStyle/>
        <a:p>
          <a:endParaRPr lang="en-US"/>
        </a:p>
      </dgm:t>
    </dgm:pt>
    <dgm:pt modelId="{B7413FAD-F5EA-4688-AD97-9F53360B9EB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Burn It Away</a:t>
          </a:r>
          <a:endParaRPr lang="en-US" dirty="0"/>
        </a:p>
      </dgm:t>
    </dgm:pt>
    <dgm:pt modelId="{58BBE820-1F12-486F-B06E-69EA963E8ACD}" type="parTrans" cxnId="{45FBD7B8-4206-4D0E-B9FF-8D24631C3043}">
      <dgm:prSet/>
      <dgm:spPr/>
      <dgm:t>
        <a:bodyPr/>
        <a:lstStyle/>
        <a:p>
          <a:endParaRPr lang="en-US"/>
        </a:p>
      </dgm:t>
    </dgm:pt>
    <dgm:pt modelId="{396C8427-BB1D-457D-A00A-AE80C73ACB93}" type="sibTrans" cxnId="{45FBD7B8-4206-4D0E-B9FF-8D24631C3043}">
      <dgm:prSet/>
      <dgm:spPr/>
      <dgm:t>
        <a:bodyPr/>
        <a:lstStyle/>
        <a:p>
          <a:endParaRPr lang="en-US"/>
        </a:p>
      </dgm:t>
    </dgm:pt>
    <dgm:pt modelId="{14F90283-C7BA-4C1A-80B3-DF869C5E42A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Make Progress</a:t>
          </a:r>
          <a:endParaRPr lang="en-US" dirty="0"/>
        </a:p>
      </dgm:t>
    </dgm:pt>
    <dgm:pt modelId="{3A2B951D-E6CA-4BB3-A660-088B1D76DECE}" type="parTrans" cxnId="{DC6176B8-04CC-4622-A2FC-7EE7B20609D5}">
      <dgm:prSet/>
      <dgm:spPr/>
      <dgm:t>
        <a:bodyPr/>
        <a:lstStyle/>
        <a:p>
          <a:endParaRPr lang="en-US"/>
        </a:p>
      </dgm:t>
    </dgm:pt>
    <dgm:pt modelId="{66156A04-B2F8-4513-B2A6-180BF3482C76}" type="sibTrans" cxnId="{DC6176B8-04CC-4622-A2FC-7EE7B20609D5}">
      <dgm:prSet/>
      <dgm:spPr/>
      <dgm:t>
        <a:bodyPr/>
        <a:lstStyle/>
        <a:p>
          <a:endParaRPr lang="en-US"/>
        </a:p>
      </dgm:t>
    </dgm:pt>
    <dgm:pt modelId="{1E4DAA68-A020-4432-B1F2-3CAB5306AF28}" type="pres">
      <dgm:prSet presAssocID="{BAC66AD3-969B-4316-821D-A73C9FA812CB}" presName="cycle" presStyleCnt="0">
        <dgm:presLayoutVars>
          <dgm:dir/>
          <dgm:resizeHandles val="exact"/>
        </dgm:presLayoutVars>
      </dgm:prSet>
      <dgm:spPr/>
    </dgm:pt>
    <dgm:pt modelId="{E9FF437E-3FE8-448D-B6A3-7D030A04D7D7}" type="pres">
      <dgm:prSet presAssocID="{E3F5539F-8D0C-4213-9B6A-DD1C09E128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707A9-CBEA-48BC-ADBA-186E1C1B28AA}" type="pres">
      <dgm:prSet presAssocID="{E3F5539F-8D0C-4213-9B6A-DD1C09E128C6}" presName="spNode" presStyleCnt="0"/>
      <dgm:spPr/>
    </dgm:pt>
    <dgm:pt modelId="{EEFBF5CF-FA45-424B-9EE4-4DFD0F62EF79}" type="pres">
      <dgm:prSet presAssocID="{AC9F4260-A8DD-487D-85BD-484E5A48638C}" presName="sibTrans" presStyleLbl="sibTrans1D1" presStyleIdx="0" presStyleCnt="3"/>
      <dgm:spPr/>
    </dgm:pt>
    <dgm:pt modelId="{D37D26E6-CED1-4EBB-B7D3-4D1209276FE7}" type="pres">
      <dgm:prSet presAssocID="{B7413FAD-F5EA-4688-AD97-9F53360B9E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B329F-C21E-43C3-AD16-FD3D405AC5AE}" type="pres">
      <dgm:prSet presAssocID="{B7413FAD-F5EA-4688-AD97-9F53360B9EB7}" presName="spNode" presStyleCnt="0"/>
      <dgm:spPr/>
    </dgm:pt>
    <dgm:pt modelId="{E3769DF6-F801-42EA-878F-CC68A9F04177}" type="pres">
      <dgm:prSet presAssocID="{396C8427-BB1D-457D-A00A-AE80C73ACB93}" presName="sibTrans" presStyleLbl="sibTrans1D1" presStyleIdx="1" presStyleCnt="3"/>
      <dgm:spPr/>
    </dgm:pt>
    <dgm:pt modelId="{DD7E1C56-8F6F-4AE6-BC32-3CF4B8EA229A}" type="pres">
      <dgm:prSet presAssocID="{14F90283-C7BA-4C1A-80B3-DF869C5E42A9}" presName="node" presStyleLbl="node1" presStyleIdx="2" presStyleCnt="3">
        <dgm:presLayoutVars>
          <dgm:bulletEnabled val="1"/>
        </dgm:presLayoutVars>
      </dgm:prSet>
      <dgm:spPr/>
    </dgm:pt>
    <dgm:pt modelId="{32FE5CE4-644E-4849-80CC-D900C1DCC6A5}" type="pres">
      <dgm:prSet presAssocID="{14F90283-C7BA-4C1A-80B3-DF869C5E42A9}" presName="spNode" presStyleCnt="0"/>
      <dgm:spPr/>
    </dgm:pt>
    <dgm:pt modelId="{55E1A32F-BADA-4B62-A504-5C1CB82A2F80}" type="pres">
      <dgm:prSet presAssocID="{66156A04-B2F8-4513-B2A6-180BF3482C76}" presName="sibTrans" presStyleLbl="sibTrans1D1" presStyleIdx="2" presStyleCnt="3"/>
      <dgm:spPr/>
    </dgm:pt>
  </dgm:ptLst>
  <dgm:cxnLst>
    <dgm:cxn modelId="{4E34D54C-5899-4008-A898-3919CF73692F}" type="presOf" srcId="{14F90283-C7BA-4C1A-80B3-DF869C5E42A9}" destId="{DD7E1C56-8F6F-4AE6-BC32-3CF4B8EA229A}" srcOrd="0" destOrd="0" presId="urn:microsoft.com/office/officeart/2005/8/layout/cycle5"/>
    <dgm:cxn modelId="{BEF1D0C8-1EC6-49C5-892B-A448F7C2F159}" srcId="{BAC66AD3-969B-4316-821D-A73C9FA812CB}" destId="{E3F5539F-8D0C-4213-9B6A-DD1C09E128C6}" srcOrd="0" destOrd="0" parTransId="{42F1182D-1310-4434-935A-E6C0B23D1582}" sibTransId="{AC9F4260-A8DD-487D-85BD-484E5A48638C}"/>
    <dgm:cxn modelId="{45FBD7B8-4206-4D0E-B9FF-8D24631C3043}" srcId="{BAC66AD3-969B-4316-821D-A73C9FA812CB}" destId="{B7413FAD-F5EA-4688-AD97-9F53360B9EB7}" srcOrd="1" destOrd="0" parTransId="{58BBE820-1F12-486F-B06E-69EA963E8ACD}" sibTransId="{396C8427-BB1D-457D-A00A-AE80C73ACB93}"/>
    <dgm:cxn modelId="{B4A82550-E9EE-4212-A433-8B2FB223B8B4}" type="presOf" srcId="{AC9F4260-A8DD-487D-85BD-484E5A48638C}" destId="{EEFBF5CF-FA45-424B-9EE4-4DFD0F62EF79}" srcOrd="0" destOrd="0" presId="urn:microsoft.com/office/officeart/2005/8/layout/cycle5"/>
    <dgm:cxn modelId="{338507DB-BA21-4D9F-9B5B-FB6D6A0537C2}" type="presOf" srcId="{E3F5539F-8D0C-4213-9B6A-DD1C09E128C6}" destId="{E9FF437E-3FE8-448D-B6A3-7D030A04D7D7}" srcOrd="0" destOrd="0" presId="urn:microsoft.com/office/officeart/2005/8/layout/cycle5"/>
    <dgm:cxn modelId="{E5DA1A70-49D1-4C4F-8CA1-D287BC07B485}" type="presOf" srcId="{66156A04-B2F8-4513-B2A6-180BF3482C76}" destId="{55E1A32F-BADA-4B62-A504-5C1CB82A2F80}" srcOrd="0" destOrd="0" presId="urn:microsoft.com/office/officeart/2005/8/layout/cycle5"/>
    <dgm:cxn modelId="{DC6176B8-04CC-4622-A2FC-7EE7B20609D5}" srcId="{BAC66AD3-969B-4316-821D-A73C9FA812CB}" destId="{14F90283-C7BA-4C1A-80B3-DF869C5E42A9}" srcOrd="2" destOrd="0" parTransId="{3A2B951D-E6CA-4BB3-A660-088B1D76DECE}" sibTransId="{66156A04-B2F8-4513-B2A6-180BF3482C76}"/>
    <dgm:cxn modelId="{0A1D8494-E62C-4B28-9C9F-D9631F0AC4D4}" type="presOf" srcId="{396C8427-BB1D-457D-A00A-AE80C73ACB93}" destId="{E3769DF6-F801-42EA-878F-CC68A9F04177}" srcOrd="0" destOrd="0" presId="urn:microsoft.com/office/officeart/2005/8/layout/cycle5"/>
    <dgm:cxn modelId="{1E255CD0-FFBC-48C0-B609-231DF46D1DF0}" type="presOf" srcId="{B7413FAD-F5EA-4688-AD97-9F53360B9EB7}" destId="{D37D26E6-CED1-4EBB-B7D3-4D1209276FE7}" srcOrd="0" destOrd="0" presId="urn:microsoft.com/office/officeart/2005/8/layout/cycle5"/>
    <dgm:cxn modelId="{3C778215-EA3E-4E74-876A-2C5B7664E5CB}" type="presOf" srcId="{BAC66AD3-969B-4316-821D-A73C9FA812CB}" destId="{1E4DAA68-A020-4432-B1F2-3CAB5306AF28}" srcOrd="0" destOrd="0" presId="urn:microsoft.com/office/officeart/2005/8/layout/cycle5"/>
    <dgm:cxn modelId="{3A52C190-0346-4EC6-8C0D-C2E55CEEA73E}" type="presParOf" srcId="{1E4DAA68-A020-4432-B1F2-3CAB5306AF28}" destId="{E9FF437E-3FE8-448D-B6A3-7D030A04D7D7}" srcOrd="0" destOrd="0" presId="urn:microsoft.com/office/officeart/2005/8/layout/cycle5"/>
    <dgm:cxn modelId="{5FC8C60F-608E-428C-B368-D41C6F80894A}" type="presParOf" srcId="{1E4DAA68-A020-4432-B1F2-3CAB5306AF28}" destId="{51D707A9-CBEA-48BC-ADBA-186E1C1B28AA}" srcOrd="1" destOrd="0" presId="urn:microsoft.com/office/officeart/2005/8/layout/cycle5"/>
    <dgm:cxn modelId="{475A8C8D-06FD-4AEA-8599-871E270F5E42}" type="presParOf" srcId="{1E4DAA68-A020-4432-B1F2-3CAB5306AF28}" destId="{EEFBF5CF-FA45-424B-9EE4-4DFD0F62EF79}" srcOrd="2" destOrd="0" presId="urn:microsoft.com/office/officeart/2005/8/layout/cycle5"/>
    <dgm:cxn modelId="{1D18CE24-D49A-4677-B797-4E9E6A945B5F}" type="presParOf" srcId="{1E4DAA68-A020-4432-B1F2-3CAB5306AF28}" destId="{D37D26E6-CED1-4EBB-B7D3-4D1209276FE7}" srcOrd="3" destOrd="0" presId="urn:microsoft.com/office/officeart/2005/8/layout/cycle5"/>
    <dgm:cxn modelId="{4F38C3EC-3613-4F12-8FD8-636DDDA9091D}" type="presParOf" srcId="{1E4DAA68-A020-4432-B1F2-3CAB5306AF28}" destId="{F02B329F-C21E-43C3-AD16-FD3D405AC5AE}" srcOrd="4" destOrd="0" presId="urn:microsoft.com/office/officeart/2005/8/layout/cycle5"/>
    <dgm:cxn modelId="{BA6BEF2C-0FA7-48EF-8BB2-174F0B2ACCF9}" type="presParOf" srcId="{1E4DAA68-A020-4432-B1F2-3CAB5306AF28}" destId="{E3769DF6-F801-42EA-878F-CC68A9F04177}" srcOrd="5" destOrd="0" presId="urn:microsoft.com/office/officeart/2005/8/layout/cycle5"/>
    <dgm:cxn modelId="{BCB8C7B8-4481-4554-905A-D3834C12E9D6}" type="presParOf" srcId="{1E4DAA68-A020-4432-B1F2-3CAB5306AF28}" destId="{DD7E1C56-8F6F-4AE6-BC32-3CF4B8EA229A}" srcOrd="6" destOrd="0" presId="urn:microsoft.com/office/officeart/2005/8/layout/cycle5"/>
    <dgm:cxn modelId="{F733F485-ADC1-4E9A-B44D-ABE1D7EF43AA}" type="presParOf" srcId="{1E4DAA68-A020-4432-B1F2-3CAB5306AF28}" destId="{32FE5CE4-644E-4849-80CC-D900C1DCC6A5}" srcOrd="7" destOrd="0" presId="urn:microsoft.com/office/officeart/2005/8/layout/cycle5"/>
    <dgm:cxn modelId="{C305B30F-3FF5-4021-8835-05077A9BC29B}" type="presParOf" srcId="{1E4DAA68-A020-4432-B1F2-3CAB5306AF28}" destId="{55E1A32F-BADA-4B62-A504-5C1CB82A2F8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CBC612-906E-4B3B-9EC3-E3E751E7F9AE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9908B-2CCB-4619-8F63-A81CE934D14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Baskerville Old Face" panose="02020602080505020303" pitchFamily="18" charset="0"/>
            </a:rPr>
            <a:t>ALPHA</a:t>
          </a:r>
          <a:endParaRPr lang="en-US" dirty="0">
            <a:latin typeface="Baskerville Old Face" panose="02020602080505020303" pitchFamily="18" charset="0"/>
          </a:endParaRPr>
        </a:p>
      </dgm:t>
    </dgm:pt>
    <dgm:pt modelId="{FACADAA9-6994-49E4-979E-BF6965BFDB3D}" type="parTrans" cxnId="{11E13D72-3407-466A-9AAB-6E21C076FE3D}">
      <dgm:prSet/>
      <dgm:spPr/>
      <dgm:t>
        <a:bodyPr/>
        <a:lstStyle/>
        <a:p>
          <a:endParaRPr lang="en-US"/>
        </a:p>
      </dgm:t>
    </dgm:pt>
    <dgm:pt modelId="{146C2A48-C305-485D-AF9E-431FC2B8DF7A}" type="sibTrans" cxnId="{11E13D72-3407-466A-9AAB-6E21C076FE3D}">
      <dgm:prSet/>
      <dgm:spPr/>
      <dgm:t>
        <a:bodyPr/>
        <a:lstStyle/>
        <a:p>
          <a:endParaRPr lang="en-US"/>
        </a:p>
      </dgm:t>
    </dgm:pt>
    <dgm:pt modelId="{3FE73DB2-DC4B-43EC-8B9A-3EEF19DF424B}">
      <dgm:prSet phldrT="[Text]"/>
      <dgm:spPr/>
      <dgm:t>
        <a:bodyPr/>
        <a:lstStyle/>
        <a:p>
          <a:r>
            <a:rPr lang="en-US" u="sng" dirty="0" smtClean="0">
              <a:latin typeface="Baskerville Old Face" panose="02020602080505020303" pitchFamily="18" charset="0"/>
            </a:rPr>
            <a:t>Art</a:t>
          </a:r>
          <a:r>
            <a:rPr lang="en-US" dirty="0" smtClean="0">
              <a:latin typeface="Baskerville Old Face" panose="02020602080505020303" pitchFamily="18" charset="0"/>
            </a:rPr>
            <a:t>: Characters</a:t>
          </a:r>
        </a:p>
        <a:p>
          <a:r>
            <a:rPr lang="en-US" dirty="0" smtClean="0">
              <a:latin typeface="Baskerville Old Face" panose="02020602080505020303" pitchFamily="18" charset="0"/>
            </a:rPr>
            <a:t>Particles </a:t>
          </a:r>
        </a:p>
        <a:p>
          <a:r>
            <a:rPr lang="en-US" dirty="0" smtClean="0">
              <a:latin typeface="Baskerville Old Face" panose="02020602080505020303" pitchFamily="18" charset="0"/>
            </a:rPr>
            <a:t>Environment Assets </a:t>
          </a:r>
        </a:p>
        <a:p>
          <a:r>
            <a:rPr lang="en-US" dirty="0" err="1" smtClean="0">
              <a:latin typeface="Baskerville Old Face" panose="02020602080505020303" pitchFamily="18" charset="0"/>
            </a:rPr>
            <a:t>Mixamo</a:t>
          </a:r>
          <a:r>
            <a:rPr lang="en-US" dirty="0" smtClean="0">
              <a:latin typeface="Baskerville Old Face" panose="02020602080505020303" pitchFamily="18" charset="0"/>
            </a:rPr>
            <a:t> </a:t>
          </a:r>
          <a:r>
            <a:rPr lang="en-US" dirty="0" err="1" smtClean="0">
              <a:latin typeface="Baskerville Old Face" panose="02020602080505020303" pitchFamily="18" charset="0"/>
            </a:rPr>
            <a:t>Anims</a:t>
          </a:r>
          <a:endParaRPr lang="en-US" dirty="0" smtClean="0">
            <a:latin typeface="Baskerville Old Face" panose="02020602080505020303" pitchFamily="18" charset="0"/>
          </a:endParaRPr>
        </a:p>
        <a:p>
          <a:r>
            <a:rPr lang="en-US" u="sng" dirty="0" smtClean="0">
              <a:latin typeface="Baskerville Old Face" panose="02020602080505020303" pitchFamily="18" charset="0"/>
            </a:rPr>
            <a:t>Programming</a:t>
          </a:r>
          <a:r>
            <a:rPr lang="en-US" dirty="0" smtClean="0">
              <a:latin typeface="Baskerville Old Face" panose="02020602080505020303" pitchFamily="18" charset="0"/>
            </a:rPr>
            <a:t>: Enemy AI </a:t>
          </a:r>
        </a:p>
        <a:p>
          <a:r>
            <a:rPr lang="en-US" dirty="0" smtClean="0">
              <a:latin typeface="Baskerville Old Face" panose="02020602080505020303" pitchFamily="18" charset="0"/>
            </a:rPr>
            <a:t>Character Controllers </a:t>
          </a:r>
        </a:p>
        <a:p>
          <a:r>
            <a:rPr lang="en-US" dirty="0" smtClean="0">
              <a:latin typeface="Baskerville Old Face" panose="02020602080505020303" pitchFamily="18" charset="0"/>
            </a:rPr>
            <a:t>Enemy Spawning</a:t>
          </a:r>
        </a:p>
        <a:p>
          <a:r>
            <a:rPr lang="en-US" dirty="0" smtClean="0">
              <a:latin typeface="Baskerville Old Face" panose="02020602080505020303" pitchFamily="18" charset="0"/>
            </a:rPr>
            <a:t>LAN Networking</a:t>
          </a:r>
        </a:p>
        <a:p>
          <a:r>
            <a:rPr lang="en-US" u="sng" dirty="0" smtClean="0">
              <a:latin typeface="Baskerville Old Face" panose="02020602080505020303" pitchFamily="18" charset="0"/>
            </a:rPr>
            <a:t>Design</a:t>
          </a:r>
          <a:r>
            <a:rPr lang="en-US" dirty="0" smtClean="0">
              <a:latin typeface="Baskerville Old Face" panose="02020602080505020303" pitchFamily="18" charset="0"/>
            </a:rPr>
            <a:t>: Level Audio Recording</a:t>
          </a:r>
        </a:p>
        <a:p>
          <a:r>
            <a:rPr lang="en-US" dirty="0" smtClean="0">
              <a:latin typeface="Baskerville Old Face" panose="02020602080505020303" pitchFamily="18" charset="0"/>
            </a:rPr>
            <a:t>Level Design</a:t>
          </a:r>
        </a:p>
        <a:p>
          <a:r>
            <a:rPr lang="en-US" dirty="0" smtClean="0">
              <a:latin typeface="Baskerville Old Face" panose="02020602080505020303" pitchFamily="18" charset="0"/>
            </a:rPr>
            <a:t>Functionality Testing</a:t>
          </a:r>
        </a:p>
        <a:p>
          <a:r>
            <a:rPr lang="en-US" dirty="0" smtClean="0">
              <a:latin typeface="Baskerville Old Face" panose="02020602080505020303" pitchFamily="18" charset="0"/>
            </a:rPr>
            <a:t>Mechanical Iteration</a:t>
          </a:r>
        </a:p>
        <a:p>
          <a:endParaRPr lang="en-US" dirty="0" smtClean="0">
            <a:latin typeface="Baskerville Old Face" panose="02020602080505020303" pitchFamily="18" charset="0"/>
          </a:endParaRPr>
        </a:p>
        <a:p>
          <a:endParaRPr lang="en-US" dirty="0" smtClean="0">
            <a:latin typeface="Baskerville Old Face" panose="02020602080505020303" pitchFamily="18" charset="0"/>
          </a:endParaRPr>
        </a:p>
        <a:p>
          <a:endParaRPr lang="en-US" dirty="0">
            <a:latin typeface="Baskerville Old Face" panose="02020602080505020303" pitchFamily="18" charset="0"/>
          </a:endParaRPr>
        </a:p>
      </dgm:t>
    </dgm:pt>
    <dgm:pt modelId="{CDDEA382-2B1B-44B1-B616-082A6F30F4EA}" type="parTrans" cxnId="{08F33595-0A64-4B22-8958-0316C6276ACD}">
      <dgm:prSet/>
      <dgm:spPr/>
      <dgm:t>
        <a:bodyPr/>
        <a:lstStyle/>
        <a:p>
          <a:endParaRPr lang="en-US"/>
        </a:p>
      </dgm:t>
    </dgm:pt>
    <dgm:pt modelId="{2618C61D-944D-4929-9E74-CEDEC8904B01}" type="sibTrans" cxnId="{08F33595-0A64-4B22-8958-0316C6276ACD}">
      <dgm:prSet/>
      <dgm:spPr/>
      <dgm:t>
        <a:bodyPr/>
        <a:lstStyle/>
        <a:p>
          <a:endParaRPr lang="en-US"/>
        </a:p>
      </dgm:t>
    </dgm:pt>
    <dgm:pt modelId="{F411F197-5C99-41F1-B05C-818A313A61EC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BETA</a:t>
          </a:r>
          <a:endParaRPr lang="en-US" dirty="0"/>
        </a:p>
      </dgm:t>
    </dgm:pt>
    <dgm:pt modelId="{873E5F9D-4917-439D-AD22-0177863BB190}" type="parTrans" cxnId="{B82D5550-BE99-4DE4-A1A0-44884D644811}">
      <dgm:prSet/>
      <dgm:spPr/>
      <dgm:t>
        <a:bodyPr/>
        <a:lstStyle/>
        <a:p>
          <a:endParaRPr lang="en-US"/>
        </a:p>
      </dgm:t>
    </dgm:pt>
    <dgm:pt modelId="{9922E60D-0359-42D5-B1BF-889CDF78D877}" type="sibTrans" cxnId="{B82D5550-BE99-4DE4-A1A0-44884D644811}">
      <dgm:prSet/>
      <dgm:spPr/>
      <dgm:t>
        <a:bodyPr/>
        <a:lstStyle/>
        <a:p>
          <a:endParaRPr lang="en-US"/>
        </a:p>
      </dgm:t>
    </dgm:pt>
    <dgm:pt modelId="{CB28DBB0-260F-42BB-9A61-79C52F7DDD53}">
      <dgm:prSet phldrT="[Text]"/>
      <dgm:spPr/>
      <dgm:t>
        <a:bodyPr/>
        <a:lstStyle/>
        <a:p>
          <a:r>
            <a:rPr lang="en-US" u="sng" dirty="0" smtClean="0">
              <a:latin typeface="Baskerville Old Face" panose="02020602080505020303" pitchFamily="18" charset="0"/>
            </a:rPr>
            <a:t>Art: </a:t>
          </a:r>
          <a:r>
            <a:rPr lang="en-US" u="none" dirty="0" smtClean="0">
              <a:latin typeface="Baskerville Old Face" panose="02020602080505020303" pitchFamily="18" charset="0"/>
            </a:rPr>
            <a:t>Full Texturing 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Custom Animations</a:t>
          </a:r>
        </a:p>
        <a:p>
          <a:r>
            <a:rPr lang="en-US" u="sng" dirty="0" smtClean="0">
              <a:latin typeface="Baskerville Old Face" panose="02020602080505020303" pitchFamily="18" charset="0"/>
            </a:rPr>
            <a:t>Programming:</a:t>
          </a:r>
          <a:r>
            <a:rPr lang="en-US" u="none" dirty="0" smtClean="0">
              <a:latin typeface="Baskerville Old Face" panose="02020602080505020303" pitchFamily="18" charset="0"/>
            </a:rPr>
            <a:t> AI 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Level Scripting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Feedback Systems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Audio Implementation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LAN Networking</a:t>
          </a:r>
        </a:p>
        <a:p>
          <a:r>
            <a:rPr lang="en-US" u="sng" dirty="0" smtClean="0">
              <a:latin typeface="Baskerville Old Face" panose="02020602080505020303" pitchFamily="18" charset="0"/>
            </a:rPr>
            <a:t>Design:</a:t>
          </a:r>
          <a:r>
            <a:rPr lang="en-US" u="none" dirty="0" smtClean="0">
              <a:latin typeface="Baskerville Old Face" panose="02020602080505020303" pitchFamily="18" charset="0"/>
            </a:rPr>
            <a:t> Bug, Functionality, &amp; User Testing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Level Design Iteration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Mechanical Iteration</a:t>
          </a:r>
          <a:endParaRPr lang="en-US" u="none" dirty="0">
            <a:latin typeface="Baskerville Old Face" panose="02020602080505020303" pitchFamily="18" charset="0"/>
          </a:endParaRPr>
        </a:p>
      </dgm:t>
    </dgm:pt>
    <dgm:pt modelId="{84501F0E-6742-4A7E-9CD6-0E541E941144}" type="parTrans" cxnId="{31BBEF92-AAB7-43A8-9142-C4946759C2EF}">
      <dgm:prSet/>
      <dgm:spPr/>
      <dgm:t>
        <a:bodyPr/>
        <a:lstStyle/>
        <a:p>
          <a:endParaRPr lang="en-US"/>
        </a:p>
      </dgm:t>
    </dgm:pt>
    <dgm:pt modelId="{AB51CC8A-A03D-4926-A946-E1527C8BDF4E}" type="sibTrans" cxnId="{31BBEF92-AAB7-43A8-9142-C4946759C2EF}">
      <dgm:prSet/>
      <dgm:spPr/>
      <dgm:t>
        <a:bodyPr/>
        <a:lstStyle/>
        <a:p>
          <a:endParaRPr lang="en-US"/>
        </a:p>
      </dgm:t>
    </dgm:pt>
    <dgm:pt modelId="{90507208-EA00-42B6-A54D-68EAA711EFBA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GOLD</a:t>
          </a:r>
          <a:endParaRPr lang="en-US" dirty="0"/>
        </a:p>
      </dgm:t>
    </dgm:pt>
    <dgm:pt modelId="{543E4C46-734C-4E27-A429-037E2C682201}" type="parTrans" cxnId="{81EA27BF-48AC-4F48-9EDD-D2556C0A7811}">
      <dgm:prSet/>
      <dgm:spPr/>
      <dgm:t>
        <a:bodyPr/>
        <a:lstStyle/>
        <a:p>
          <a:endParaRPr lang="en-US"/>
        </a:p>
      </dgm:t>
    </dgm:pt>
    <dgm:pt modelId="{65469C48-89E0-40C1-B7FB-75E7FB700682}" type="sibTrans" cxnId="{81EA27BF-48AC-4F48-9EDD-D2556C0A7811}">
      <dgm:prSet/>
      <dgm:spPr/>
      <dgm:t>
        <a:bodyPr/>
        <a:lstStyle/>
        <a:p>
          <a:endParaRPr lang="en-US"/>
        </a:p>
      </dgm:t>
    </dgm:pt>
    <dgm:pt modelId="{D7894D3F-1B67-4FFB-8C7B-1414501A74CA}">
      <dgm:prSet phldrT="[Text]"/>
      <dgm:spPr/>
      <dgm:t>
        <a:bodyPr/>
        <a:lstStyle/>
        <a:p>
          <a:r>
            <a:rPr lang="en-US" u="sng" dirty="0" smtClean="0"/>
            <a:t>Art:</a:t>
          </a:r>
          <a:r>
            <a:rPr lang="en-US" u="none" dirty="0" smtClean="0"/>
            <a:t> Polish </a:t>
          </a:r>
        </a:p>
        <a:p>
          <a:r>
            <a:rPr lang="en-US" u="none" dirty="0" smtClean="0"/>
            <a:t>Catch-Up </a:t>
          </a:r>
        </a:p>
        <a:p>
          <a:r>
            <a:rPr lang="en-US" u="none" dirty="0" smtClean="0"/>
            <a:t>Hit Feedback Particle Effects</a:t>
          </a:r>
        </a:p>
        <a:p>
          <a:r>
            <a:rPr lang="en-US" u="sng" dirty="0" smtClean="0"/>
            <a:t>Programming</a:t>
          </a:r>
          <a:r>
            <a:rPr lang="en-US" u="none" dirty="0" smtClean="0"/>
            <a:t>: AI </a:t>
          </a:r>
        </a:p>
        <a:p>
          <a:r>
            <a:rPr lang="en-US" u="none" dirty="0" smtClean="0"/>
            <a:t>Feedback Systems</a:t>
          </a:r>
        </a:p>
        <a:p>
          <a:r>
            <a:rPr lang="en-US" u="none" dirty="0" smtClean="0"/>
            <a:t>Audio Implementation</a:t>
          </a:r>
        </a:p>
        <a:p>
          <a:r>
            <a:rPr lang="en-US" u="none" dirty="0" smtClean="0"/>
            <a:t>LAN Networking</a:t>
          </a:r>
        </a:p>
        <a:p>
          <a:r>
            <a:rPr lang="en-US" u="sng" dirty="0" smtClean="0"/>
            <a:t>Design:</a:t>
          </a:r>
          <a:r>
            <a:rPr lang="en-US" u="none" dirty="0" smtClean="0"/>
            <a:t> User &amp; Bug Testing </a:t>
          </a:r>
        </a:p>
        <a:p>
          <a:r>
            <a:rPr lang="en-US" u="none" dirty="0" smtClean="0"/>
            <a:t>Level Design Iteration</a:t>
          </a:r>
        </a:p>
        <a:p>
          <a:endParaRPr lang="en-US" u="none" dirty="0" smtClean="0"/>
        </a:p>
        <a:p>
          <a:endParaRPr lang="en-US" u="sng" dirty="0"/>
        </a:p>
      </dgm:t>
    </dgm:pt>
    <dgm:pt modelId="{EE0008B8-9041-4E21-B63E-C5A7808A3E35}" type="parTrans" cxnId="{9BEE3DB8-D834-46FE-B6D6-C8B81AE66255}">
      <dgm:prSet/>
      <dgm:spPr/>
      <dgm:t>
        <a:bodyPr/>
        <a:lstStyle/>
        <a:p>
          <a:endParaRPr lang="en-US"/>
        </a:p>
      </dgm:t>
    </dgm:pt>
    <dgm:pt modelId="{30D68D29-18ED-4490-90B2-CB92ECC1E01A}" type="sibTrans" cxnId="{9BEE3DB8-D834-46FE-B6D6-C8B81AE66255}">
      <dgm:prSet/>
      <dgm:spPr/>
      <dgm:t>
        <a:bodyPr/>
        <a:lstStyle/>
        <a:p>
          <a:endParaRPr lang="en-US"/>
        </a:p>
      </dgm:t>
    </dgm:pt>
    <dgm:pt modelId="{0921EAEB-4A6C-4C58-97E6-BA283C4F6CF4}" type="pres">
      <dgm:prSet presAssocID="{B5CBC612-906E-4B3B-9EC3-E3E751E7F9AE}" presName="Name0" presStyleCnt="0">
        <dgm:presLayoutVars>
          <dgm:dir/>
          <dgm:animLvl val="lvl"/>
          <dgm:resizeHandles val="exact"/>
        </dgm:presLayoutVars>
      </dgm:prSet>
      <dgm:spPr/>
    </dgm:pt>
    <dgm:pt modelId="{04ECF930-B4DA-4EB5-83B4-99F132F78E4E}" type="pres">
      <dgm:prSet presAssocID="{99C9908B-2CCB-4619-8F63-A81CE934D145}" presName="compositeNode" presStyleCnt="0">
        <dgm:presLayoutVars>
          <dgm:bulletEnabled val="1"/>
        </dgm:presLayoutVars>
      </dgm:prSet>
      <dgm:spPr/>
    </dgm:pt>
    <dgm:pt modelId="{190462AE-1A1D-4FDC-89E7-CE8F89B7D2BE}" type="pres">
      <dgm:prSet presAssocID="{99C9908B-2CCB-4619-8F63-A81CE934D145}" presName="bgRect" presStyleLbl="node1" presStyleIdx="0" presStyleCnt="3" custScaleY="115752"/>
      <dgm:spPr/>
      <dgm:t>
        <a:bodyPr/>
        <a:lstStyle/>
        <a:p>
          <a:endParaRPr lang="en-US"/>
        </a:p>
      </dgm:t>
    </dgm:pt>
    <dgm:pt modelId="{613F3BEA-516E-4F6B-A796-47C0A348F4DF}" type="pres">
      <dgm:prSet presAssocID="{99C9908B-2CCB-4619-8F63-A81CE934D145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4124C-AD1C-4CBB-9188-503797C8DAC7}" type="pres">
      <dgm:prSet presAssocID="{99C9908B-2CCB-4619-8F63-A81CE934D14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55478-73A0-42DC-A9AE-B42C83EAB998}" type="pres">
      <dgm:prSet presAssocID="{146C2A48-C305-485D-AF9E-431FC2B8DF7A}" presName="hSp" presStyleCnt="0"/>
      <dgm:spPr/>
    </dgm:pt>
    <dgm:pt modelId="{C5DEF3C3-5BDE-4F58-BBAB-B9E3821DABAA}" type="pres">
      <dgm:prSet presAssocID="{146C2A48-C305-485D-AF9E-431FC2B8DF7A}" presName="vProcSp" presStyleCnt="0"/>
      <dgm:spPr/>
    </dgm:pt>
    <dgm:pt modelId="{B0E17D5B-8525-49D3-8EE1-DACB9668A5FC}" type="pres">
      <dgm:prSet presAssocID="{146C2A48-C305-485D-AF9E-431FC2B8DF7A}" presName="vSp1" presStyleCnt="0"/>
      <dgm:spPr/>
    </dgm:pt>
    <dgm:pt modelId="{757B40AD-1871-49A4-9144-8794426F2B21}" type="pres">
      <dgm:prSet presAssocID="{146C2A48-C305-485D-AF9E-431FC2B8DF7A}" presName="simulatedConn" presStyleLbl="solidFgAcc1" presStyleIdx="0" presStyleCnt="2"/>
      <dgm:spPr/>
    </dgm:pt>
    <dgm:pt modelId="{99C1226F-2EFC-4068-B19D-55FA828DFD61}" type="pres">
      <dgm:prSet presAssocID="{146C2A48-C305-485D-AF9E-431FC2B8DF7A}" presName="vSp2" presStyleCnt="0"/>
      <dgm:spPr/>
    </dgm:pt>
    <dgm:pt modelId="{855D3C9B-1D2E-4317-A59E-CF4562C27372}" type="pres">
      <dgm:prSet presAssocID="{146C2A48-C305-485D-AF9E-431FC2B8DF7A}" presName="sibTrans" presStyleCnt="0"/>
      <dgm:spPr/>
    </dgm:pt>
    <dgm:pt modelId="{4BFD3584-6FFC-4901-BC29-8988B1708805}" type="pres">
      <dgm:prSet presAssocID="{F411F197-5C99-41F1-B05C-818A313A61EC}" presName="compositeNode" presStyleCnt="0">
        <dgm:presLayoutVars>
          <dgm:bulletEnabled val="1"/>
        </dgm:presLayoutVars>
      </dgm:prSet>
      <dgm:spPr/>
    </dgm:pt>
    <dgm:pt modelId="{829C9DD9-6D14-413C-866D-F8E3CDF7CE9A}" type="pres">
      <dgm:prSet presAssocID="{F411F197-5C99-41F1-B05C-818A313A61EC}" presName="bgRect" presStyleLbl="node1" presStyleIdx="1" presStyleCnt="3" custScaleY="115752"/>
      <dgm:spPr/>
    </dgm:pt>
    <dgm:pt modelId="{357A2533-2ACA-45F5-93A0-F55745A867D1}" type="pres">
      <dgm:prSet presAssocID="{F411F197-5C99-41F1-B05C-818A313A61E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116B6048-9526-448D-9FBD-3D57C6075330}" type="pres">
      <dgm:prSet presAssocID="{F411F197-5C99-41F1-B05C-818A313A61E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115CE-784B-42BA-BADD-026B5E931522}" type="pres">
      <dgm:prSet presAssocID="{9922E60D-0359-42D5-B1BF-889CDF78D877}" presName="hSp" presStyleCnt="0"/>
      <dgm:spPr/>
    </dgm:pt>
    <dgm:pt modelId="{1CB68918-E54A-4CE4-B329-F481EC83E1B2}" type="pres">
      <dgm:prSet presAssocID="{9922E60D-0359-42D5-B1BF-889CDF78D877}" presName="vProcSp" presStyleCnt="0"/>
      <dgm:spPr/>
    </dgm:pt>
    <dgm:pt modelId="{638E26D8-AB28-4F29-80ED-8DE36A8D28F8}" type="pres">
      <dgm:prSet presAssocID="{9922E60D-0359-42D5-B1BF-889CDF78D877}" presName="vSp1" presStyleCnt="0"/>
      <dgm:spPr/>
    </dgm:pt>
    <dgm:pt modelId="{19C4EA16-02A3-41CE-BFFC-DFD568E8C7B6}" type="pres">
      <dgm:prSet presAssocID="{9922E60D-0359-42D5-B1BF-889CDF78D877}" presName="simulatedConn" presStyleLbl="solidFgAcc1" presStyleIdx="1" presStyleCnt="2"/>
      <dgm:spPr/>
    </dgm:pt>
    <dgm:pt modelId="{D8B14D14-58B7-40F3-A510-5DD79E3105E2}" type="pres">
      <dgm:prSet presAssocID="{9922E60D-0359-42D5-B1BF-889CDF78D877}" presName="vSp2" presStyleCnt="0"/>
      <dgm:spPr/>
    </dgm:pt>
    <dgm:pt modelId="{C027B99D-F243-4ABC-8030-F2540B6551F7}" type="pres">
      <dgm:prSet presAssocID="{9922E60D-0359-42D5-B1BF-889CDF78D877}" presName="sibTrans" presStyleCnt="0"/>
      <dgm:spPr/>
    </dgm:pt>
    <dgm:pt modelId="{F98F27A3-CCF5-4DB0-9A0A-DDDC34BEF88D}" type="pres">
      <dgm:prSet presAssocID="{90507208-EA00-42B6-A54D-68EAA711EFBA}" presName="compositeNode" presStyleCnt="0">
        <dgm:presLayoutVars>
          <dgm:bulletEnabled val="1"/>
        </dgm:presLayoutVars>
      </dgm:prSet>
      <dgm:spPr/>
    </dgm:pt>
    <dgm:pt modelId="{B578829D-8792-4DFC-B836-4237F4BB9B41}" type="pres">
      <dgm:prSet presAssocID="{90507208-EA00-42B6-A54D-68EAA711EFBA}" presName="bgRect" presStyleLbl="node1" presStyleIdx="2" presStyleCnt="3" custScaleY="115752"/>
      <dgm:spPr/>
    </dgm:pt>
    <dgm:pt modelId="{BE21B44C-0C10-4589-A010-28A039C68F63}" type="pres">
      <dgm:prSet presAssocID="{90507208-EA00-42B6-A54D-68EAA711EFBA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3732F0E2-5E3A-44F9-B082-488A3B3E6183}" type="pres">
      <dgm:prSet presAssocID="{90507208-EA00-42B6-A54D-68EAA711EFB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F33595-0A64-4B22-8958-0316C6276ACD}" srcId="{99C9908B-2CCB-4619-8F63-A81CE934D145}" destId="{3FE73DB2-DC4B-43EC-8B9A-3EEF19DF424B}" srcOrd="0" destOrd="0" parTransId="{CDDEA382-2B1B-44B1-B616-082A6F30F4EA}" sibTransId="{2618C61D-944D-4929-9E74-CEDEC8904B01}"/>
    <dgm:cxn modelId="{F73CC84D-69E5-4D55-8593-165CC18C3A93}" type="presOf" srcId="{99C9908B-2CCB-4619-8F63-A81CE934D145}" destId="{613F3BEA-516E-4F6B-A796-47C0A348F4DF}" srcOrd="1" destOrd="0" presId="urn:microsoft.com/office/officeart/2005/8/layout/hProcess7"/>
    <dgm:cxn modelId="{A9ACD291-BF13-4C08-80DD-B580EC340589}" type="presOf" srcId="{B5CBC612-906E-4B3B-9EC3-E3E751E7F9AE}" destId="{0921EAEB-4A6C-4C58-97E6-BA283C4F6CF4}" srcOrd="0" destOrd="0" presId="urn:microsoft.com/office/officeart/2005/8/layout/hProcess7"/>
    <dgm:cxn modelId="{45CE0A3F-73EB-42EA-A9C2-F1C65AAC5AB1}" type="presOf" srcId="{90507208-EA00-42B6-A54D-68EAA711EFBA}" destId="{B578829D-8792-4DFC-B836-4237F4BB9B41}" srcOrd="0" destOrd="0" presId="urn:microsoft.com/office/officeart/2005/8/layout/hProcess7"/>
    <dgm:cxn modelId="{81EA27BF-48AC-4F48-9EDD-D2556C0A7811}" srcId="{B5CBC612-906E-4B3B-9EC3-E3E751E7F9AE}" destId="{90507208-EA00-42B6-A54D-68EAA711EFBA}" srcOrd="2" destOrd="0" parTransId="{543E4C46-734C-4E27-A429-037E2C682201}" sibTransId="{65469C48-89E0-40C1-B7FB-75E7FB700682}"/>
    <dgm:cxn modelId="{9B207A00-D62F-4BC2-B699-8ED8117893A5}" type="presOf" srcId="{F411F197-5C99-41F1-B05C-818A313A61EC}" destId="{829C9DD9-6D14-413C-866D-F8E3CDF7CE9A}" srcOrd="0" destOrd="0" presId="urn:microsoft.com/office/officeart/2005/8/layout/hProcess7"/>
    <dgm:cxn modelId="{2CCF2029-ABF6-4063-8EBA-88E547A6AF1B}" type="presOf" srcId="{99C9908B-2CCB-4619-8F63-A81CE934D145}" destId="{190462AE-1A1D-4FDC-89E7-CE8F89B7D2BE}" srcOrd="0" destOrd="0" presId="urn:microsoft.com/office/officeart/2005/8/layout/hProcess7"/>
    <dgm:cxn modelId="{0D2E1823-76BD-427E-BDEE-F054CDDDBE9A}" type="presOf" srcId="{3FE73DB2-DC4B-43EC-8B9A-3EEF19DF424B}" destId="{2AA4124C-AD1C-4CBB-9188-503797C8DAC7}" srcOrd="0" destOrd="0" presId="urn:microsoft.com/office/officeart/2005/8/layout/hProcess7"/>
    <dgm:cxn modelId="{31BBEF92-AAB7-43A8-9142-C4946759C2EF}" srcId="{F411F197-5C99-41F1-B05C-818A313A61EC}" destId="{CB28DBB0-260F-42BB-9A61-79C52F7DDD53}" srcOrd="0" destOrd="0" parTransId="{84501F0E-6742-4A7E-9CD6-0E541E941144}" sibTransId="{AB51CC8A-A03D-4926-A946-E1527C8BDF4E}"/>
    <dgm:cxn modelId="{11E13D72-3407-466A-9AAB-6E21C076FE3D}" srcId="{B5CBC612-906E-4B3B-9EC3-E3E751E7F9AE}" destId="{99C9908B-2CCB-4619-8F63-A81CE934D145}" srcOrd="0" destOrd="0" parTransId="{FACADAA9-6994-49E4-979E-BF6965BFDB3D}" sibTransId="{146C2A48-C305-485D-AF9E-431FC2B8DF7A}"/>
    <dgm:cxn modelId="{48E73A8B-A4BD-415E-B78A-A1EDF8511988}" type="presOf" srcId="{D7894D3F-1B67-4FFB-8C7B-1414501A74CA}" destId="{3732F0E2-5E3A-44F9-B082-488A3B3E6183}" srcOrd="0" destOrd="0" presId="urn:microsoft.com/office/officeart/2005/8/layout/hProcess7"/>
    <dgm:cxn modelId="{9BEE3DB8-D834-46FE-B6D6-C8B81AE66255}" srcId="{90507208-EA00-42B6-A54D-68EAA711EFBA}" destId="{D7894D3F-1B67-4FFB-8C7B-1414501A74CA}" srcOrd="0" destOrd="0" parTransId="{EE0008B8-9041-4E21-B63E-C5A7808A3E35}" sibTransId="{30D68D29-18ED-4490-90B2-CB92ECC1E01A}"/>
    <dgm:cxn modelId="{2A67B717-BD94-4902-B995-4DA07ADBE772}" type="presOf" srcId="{CB28DBB0-260F-42BB-9A61-79C52F7DDD53}" destId="{116B6048-9526-448D-9FBD-3D57C6075330}" srcOrd="0" destOrd="0" presId="urn:microsoft.com/office/officeart/2005/8/layout/hProcess7"/>
    <dgm:cxn modelId="{B82D5550-BE99-4DE4-A1A0-44884D644811}" srcId="{B5CBC612-906E-4B3B-9EC3-E3E751E7F9AE}" destId="{F411F197-5C99-41F1-B05C-818A313A61EC}" srcOrd="1" destOrd="0" parTransId="{873E5F9D-4917-439D-AD22-0177863BB190}" sibTransId="{9922E60D-0359-42D5-B1BF-889CDF78D877}"/>
    <dgm:cxn modelId="{D531878B-6436-4C7B-A97B-D2F4A5B9F526}" type="presOf" srcId="{F411F197-5C99-41F1-B05C-818A313A61EC}" destId="{357A2533-2ACA-45F5-93A0-F55745A867D1}" srcOrd="1" destOrd="0" presId="urn:microsoft.com/office/officeart/2005/8/layout/hProcess7"/>
    <dgm:cxn modelId="{AC38AED1-F519-44F9-B33A-8380CEE0F92F}" type="presOf" srcId="{90507208-EA00-42B6-A54D-68EAA711EFBA}" destId="{BE21B44C-0C10-4589-A010-28A039C68F63}" srcOrd="1" destOrd="0" presId="urn:microsoft.com/office/officeart/2005/8/layout/hProcess7"/>
    <dgm:cxn modelId="{0A412E66-E2FD-4BBC-BEA1-38C256DEAA8B}" type="presParOf" srcId="{0921EAEB-4A6C-4C58-97E6-BA283C4F6CF4}" destId="{04ECF930-B4DA-4EB5-83B4-99F132F78E4E}" srcOrd="0" destOrd="0" presId="urn:microsoft.com/office/officeart/2005/8/layout/hProcess7"/>
    <dgm:cxn modelId="{907560EE-D01F-44AF-95BF-9F4D396D1035}" type="presParOf" srcId="{04ECF930-B4DA-4EB5-83B4-99F132F78E4E}" destId="{190462AE-1A1D-4FDC-89E7-CE8F89B7D2BE}" srcOrd="0" destOrd="0" presId="urn:microsoft.com/office/officeart/2005/8/layout/hProcess7"/>
    <dgm:cxn modelId="{CD57B9A5-0ED5-46AF-9B9E-B007397B02F2}" type="presParOf" srcId="{04ECF930-B4DA-4EB5-83B4-99F132F78E4E}" destId="{613F3BEA-516E-4F6B-A796-47C0A348F4DF}" srcOrd="1" destOrd="0" presId="urn:microsoft.com/office/officeart/2005/8/layout/hProcess7"/>
    <dgm:cxn modelId="{56E2FDFD-25C2-46C7-BA20-F10A5E34C125}" type="presParOf" srcId="{04ECF930-B4DA-4EB5-83B4-99F132F78E4E}" destId="{2AA4124C-AD1C-4CBB-9188-503797C8DAC7}" srcOrd="2" destOrd="0" presId="urn:microsoft.com/office/officeart/2005/8/layout/hProcess7"/>
    <dgm:cxn modelId="{A8E88806-0C90-4182-A27C-9B3EC2774180}" type="presParOf" srcId="{0921EAEB-4A6C-4C58-97E6-BA283C4F6CF4}" destId="{BAC55478-73A0-42DC-A9AE-B42C83EAB998}" srcOrd="1" destOrd="0" presId="urn:microsoft.com/office/officeart/2005/8/layout/hProcess7"/>
    <dgm:cxn modelId="{203AA16B-D2B0-4453-B80D-DFA77DB90791}" type="presParOf" srcId="{0921EAEB-4A6C-4C58-97E6-BA283C4F6CF4}" destId="{C5DEF3C3-5BDE-4F58-BBAB-B9E3821DABAA}" srcOrd="2" destOrd="0" presId="urn:microsoft.com/office/officeart/2005/8/layout/hProcess7"/>
    <dgm:cxn modelId="{3E29F070-467E-477C-8757-71CD60E67150}" type="presParOf" srcId="{C5DEF3C3-5BDE-4F58-BBAB-B9E3821DABAA}" destId="{B0E17D5B-8525-49D3-8EE1-DACB9668A5FC}" srcOrd="0" destOrd="0" presId="urn:microsoft.com/office/officeart/2005/8/layout/hProcess7"/>
    <dgm:cxn modelId="{07A6308E-86AB-4806-AF56-332938D77781}" type="presParOf" srcId="{C5DEF3C3-5BDE-4F58-BBAB-B9E3821DABAA}" destId="{757B40AD-1871-49A4-9144-8794426F2B21}" srcOrd="1" destOrd="0" presId="urn:microsoft.com/office/officeart/2005/8/layout/hProcess7"/>
    <dgm:cxn modelId="{3D410BC6-0B77-4339-8654-779027B4B2DC}" type="presParOf" srcId="{C5DEF3C3-5BDE-4F58-BBAB-B9E3821DABAA}" destId="{99C1226F-2EFC-4068-B19D-55FA828DFD61}" srcOrd="2" destOrd="0" presId="urn:microsoft.com/office/officeart/2005/8/layout/hProcess7"/>
    <dgm:cxn modelId="{31FE73FF-5174-4EFE-971D-61627C166B58}" type="presParOf" srcId="{0921EAEB-4A6C-4C58-97E6-BA283C4F6CF4}" destId="{855D3C9B-1D2E-4317-A59E-CF4562C27372}" srcOrd="3" destOrd="0" presId="urn:microsoft.com/office/officeart/2005/8/layout/hProcess7"/>
    <dgm:cxn modelId="{27BD7263-3744-4BD8-8B2B-672562D3FEDC}" type="presParOf" srcId="{0921EAEB-4A6C-4C58-97E6-BA283C4F6CF4}" destId="{4BFD3584-6FFC-4901-BC29-8988B1708805}" srcOrd="4" destOrd="0" presId="urn:microsoft.com/office/officeart/2005/8/layout/hProcess7"/>
    <dgm:cxn modelId="{858201B8-F495-4913-A174-70B169F144A1}" type="presParOf" srcId="{4BFD3584-6FFC-4901-BC29-8988B1708805}" destId="{829C9DD9-6D14-413C-866D-F8E3CDF7CE9A}" srcOrd="0" destOrd="0" presId="urn:microsoft.com/office/officeart/2005/8/layout/hProcess7"/>
    <dgm:cxn modelId="{0AA8BB9C-197C-460B-BF1E-1900785CC755}" type="presParOf" srcId="{4BFD3584-6FFC-4901-BC29-8988B1708805}" destId="{357A2533-2ACA-45F5-93A0-F55745A867D1}" srcOrd="1" destOrd="0" presId="urn:microsoft.com/office/officeart/2005/8/layout/hProcess7"/>
    <dgm:cxn modelId="{8C2D98E1-ADBF-43F9-A17B-94599ABAB871}" type="presParOf" srcId="{4BFD3584-6FFC-4901-BC29-8988B1708805}" destId="{116B6048-9526-448D-9FBD-3D57C6075330}" srcOrd="2" destOrd="0" presId="urn:microsoft.com/office/officeart/2005/8/layout/hProcess7"/>
    <dgm:cxn modelId="{642D1005-5056-43AE-BF84-8CE08A75688F}" type="presParOf" srcId="{0921EAEB-4A6C-4C58-97E6-BA283C4F6CF4}" destId="{861115CE-784B-42BA-BADD-026B5E931522}" srcOrd="5" destOrd="0" presId="urn:microsoft.com/office/officeart/2005/8/layout/hProcess7"/>
    <dgm:cxn modelId="{A376C407-79A4-4259-B45C-68D0679AF510}" type="presParOf" srcId="{0921EAEB-4A6C-4C58-97E6-BA283C4F6CF4}" destId="{1CB68918-E54A-4CE4-B329-F481EC83E1B2}" srcOrd="6" destOrd="0" presId="urn:microsoft.com/office/officeart/2005/8/layout/hProcess7"/>
    <dgm:cxn modelId="{2461138E-1F58-4B66-BA04-6BF741BB3D2E}" type="presParOf" srcId="{1CB68918-E54A-4CE4-B329-F481EC83E1B2}" destId="{638E26D8-AB28-4F29-80ED-8DE36A8D28F8}" srcOrd="0" destOrd="0" presId="urn:microsoft.com/office/officeart/2005/8/layout/hProcess7"/>
    <dgm:cxn modelId="{ABB5AE44-02A0-4B28-B9D2-C6C41464FF7A}" type="presParOf" srcId="{1CB68918-E54A-4CE4-B329-F481EC83E1B2}" destId="{19C4EA16-02A3-41CE-BFFC-DFD568E8C7B6}" srcOrd="1" destOrd="0" presId="urn:microsoft.com/office/officeart/2005/8/layout/hProcess7"/>
    <dgm:cxn modelId="{57015142-84D9-4C3C-A875-DC2FB13A680A}" type="presParOf" srcId="{1CB68918-E54A-4CE4-B329-F481EC83E1B2}" destId="{D8B14D14-58B7-40F3-A510-5DD79E3105E2}" srcOrd="2" destOrd="0" presId="urn:microsoft.com/office/officeart/2005/8/layout/hProcess7"/>
    <dgm:cxn modelId="{15C2F445-C4F3-4752-AEF9-6381F6F27BF0}" type="presParOf" srcId="{0921EAEB-4A6C-4C58-97E6-BA283C4F6CF4}" destId="{C027B99D-F243-4ABC-8030-F2540B6551F7}" srcOrd="7" destOrd="0" presId="urn:microsoft.com/office/officeart/2005/8/layout/hProcess7"/>
    <dgm:cxn modelId="{A9C642D3-C80B-4D7F-A33F-B0A53BE35B13}" type="presParOf" srcId="{0921EAEB-4A6C-4C58-97E6-BA283C4F6CF4}" destId="{F98F27A3-CCF5-4DB0-9A0A-DDDC34BEF88D}" srcOrd="8" destOrd="0" presId="urn:microsoft.com/office/officeart/2005/8/layout/hProcess7"/>
    <dgm:cxn modelId="{7E8EB049-106A-4869-A11F-0CFD49B80FC2}" type="presParOf" srcId="{F98F27A3-CCF5-4DB0-9A0A-DDDC34BEF88D}" destId="{B578829D-8792-4DFC-B836-4237F4BB9B41}" srcOrd="0" destOrd="0" presId="urn:microsoft.com/office/officeart/2005/8/layout/hProcess7"/>
    <dgm:cxn modelId="{B3F89BBE-1284-4480-B193-F2E7A0BE6C2A}" type="presParOf" srcId="{F98F27A3-CCF5-4DB0-9A0A-DDDC34BEF88D}" destId="{BE21B44C-0C10-4589-A010-28A039C68F63}" srcOrd="1" destOrd="0" presId="urn:microsoft.com/office/officeart/2005/8/layout/hProcess7"/>
    <dgm:cxn modelId="{3DF941FD-E50E-459B-8406-BD5F01B977FF}" type="presParOf" srcId="{F98F27A3-CCF5-4DB0-9A0A-DDDC34BEF88D}" destId="{3732F0E2-5E3A-44F9-B082-488A3B3E618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666B6-BF9D-40D7-9E4C-3767EE274724}">
      <dsp:nvSpPr>
        <dsp:cNvPr id="0" name=""/>
        <dsp:cNvSpPr/>
      </dsp:nvSpPr>
      <dsp:spPr>
        <a:xfrm rot="5400000">
          <a:off x="663122" y="986794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FD98E-D734-420E-82D9-E7BFB2098A07}">
      <dsp:nvSpPr>
        <dsp:cNvPr id="0" name=""/>
        <dsp:cNvSpPr/>
      </dsp:nvSpPr>
      <dsp:spPr>
        <a:xfrm>
          <a:off x="1017174" y="881"/>
          <a:ext cx="2067445" cy="124046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Game Startup</a:t>
          </a:r>
          <a:endParaRPr lang="en-US" sz="2500" kern="1200" dirty="0"/>
        </a:p>
      </dsp:txBody>
      <dsp:txXfrm>
        <a:off x="1053506" y="37213"/>
        <a:ext cx="1994781" cy="1167803"/>
      </dsp:txXfrm>
    </dsp:sp>
    <dsp:sp modelId="{0259420A-4DA3-4DB1-9EA8-A01965C0A862}">
      <dsp:nvSpPr>
        <dsp:cNvPr id="0" name=""/>
        <dsp:cNvSpPr/>
      </dsp:nvSpPr>
      <dsp:spPr>
        <a:xfrm rot="5400000">
          <a:off x="663122" y="2537379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1C1CB-0E84-4935-AA71-ABAD53C1DE92}">
      <dsp:nvSpPr>
        <dsp:cNvPr id="0" name=""/>
        <dsp:cNvSpPr/>
      </dsp:nvSpPr>
      <dsp:spPr>
        <a:xfrm>
          <a:off x="1017174" y="1551466"/>
          <a:ext cx="2067445" cy="124046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Main</a:t>
          </a:r>
          <a:r>
            <a:rPr lang="en-US" sz="2500" kern="1200" baseline="0" dirty="0" smtClean="0"/>
            <a:t> Menu</a:t>
          </a:r>
          <a:endParaRPr lang="en-US" sz="2500" kern="1200" dirty="0"/>
        </a:p>
      </dsp:txBody>
      <dsp:txXfrm>
        <a:off x="1053506" y="1587798"/>
        <a:ext cx="1994781" cy="1167803"/>
      </dsp:txXfrm>
    </dsp:sp>
    <dsp:sp modelId="{3CE3FCD5-5D4B-4B68-A770-44DA9AF8B810}">
      <dsp:nvSpPr>
        <dsp:cNvPr id="0" name=""/>
        <dsp:cNvSpPr/>
      </dsp:nvSpPr>
      <dsp:spPr>
        <a:xfrm>
          <a:off x="1438415" y="3312671"/>
          <a:ext cx="2741951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FBADE-5E15-4D6D-93EF-7ED50A1CF1F8}">
      <dsp:nvSpPr>
        <dsp:cNvPr id="0" name=""/>
        <dsp:cNvSpPr/>
      </dsp:nvSpPr>
      <dsp:spPr>
        <a:xfrm>
          <a:off x="1017174" y="3102050"/>
          <a:ext cx="2067445" cy="124046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Tutorial or Play Online</a:t>
          </a:r>
          <a:endParaRPr lang="en-US" sz="2500" kern="1200" dirty="0"/>
        </a:p>
      </dsp:txBody>
      <dsp:txXfrm>
        <a:off x="1053506" y="3138382"/>
        <a:ext cx="1994781" cy="1167803"/>
      </dsp:txXfrm>
    </dsp:sp>
    <dsp:sp modelId="{24B43C74-06D8-4ECC-BB02-EEB34A554E7F}">
      <dsp:nvSpPr>
        <dsp:cNvPr id="0" name=""/>
        <dsp:cNvSpPr/>
      </dsp:nvSpPr>
      <dsp:spPr>
        <a:xfrm rot="16200000">
          <a:off x="3412825" y="2537379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93158-1D37-4BDB-A31E-2963B2777853}">
      <dsp:nvSpPr>
        <dsp:cNvPr id="0" name=""/>
        <dsp:cNvSpPr/>
      </dsp:nvSpPr>
      <dsp:spPr>
        <a:xfrm>
          <a:off x="3766877" y="3102050"/>
          <a:ext cx="2067445" cy="124046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Steam Lobby </a:t>
          </a:r>
          <a:endParaRPr lang="en-US" sz="2500" kern="1200" dirty="0"/>
        </a:p>
      </dsp:txBody>
      <dsp:txXfrm>
        <a:off x="3803209" y="3138382"/>
        <a:ext cx="1994781" cy="1167803"/>
      </dsp:txXfrm>
    </dsp:sp>
    <dsp:sp modelId="{67C680A6-D2C6-4014-9A27-32F5E843FC92}">
      <dsp:nvSpPr>
        <dsp:cNvPr id="0" name=""/>
        <dsp:cNvSpPr/>
      </dsp:nvSpPr>
      <dsp:spPr>
        <a:xfrm rot="16200000">
          <a:off x="3412825" y="986794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2E613-726D-42A3-87A3-49118DC01B79}">
      <dsp:nvSpPr>
        <dsp:cNvPr id="0" name=""/>
        <dsp:cNvSpPr/>
      </dsp:nvSpPr>
      <dsp:spPr>
        <a:xfrm>
          <a:off x="3766877" y="1551466"/>
          <a:ext cx="2067445" cy="124046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Accept Invite</a:t>
          </a:r>
          <a:endParaRPr lang="en-US" sz="2500" kern="1200" dirty="0"/>
        </a:p>
      </dsp:txBody>
      <dsp:txXfrm>
        <a:off x="3803209" y="1587798"/>
        <a:ext cx="1994781" cy="1167803"/>
      </dsp:txXfrm>
    </dsp:sp>
    <dsp:sp modelId="{13CC1E15-6368-48FB-BC45-4681F4217BCA}">
      <dsp:nvSpPr>
        <dsp:cNvPr id="0" name=""/>
        <dsp:cNvSpPr/>
      </dsp:nvSpPr>
      <dsp:spPr>
        <a:xfrm>
          <a:off x="4188118" y="211502"/>
          <a:ext cx="2741951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FE752-0CCD-4C00-88E8-C8793EF202D6}">
      <dsp:nvSpPr>
        <dsp:cNvPr id="0" name=""/>
        <dsp:cNvSpPr/>
      </dsp:nvSpPr>
      <dsp:spPr>
        <a:xfrm>
          <a:off x="3766877" y="881"/>
          <a:ext cx="2067445" cy="124046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Join Lobby</a:t>
          </a:r>
          <a:endParaRPr lang="en-US" sz="2500" kern="1200" dirty="0"/>
        </a:p>
      </dsp:txBody>
      <dsp:txXfrm>
        <a:off x="3803209" y="37213"/>
        <a:ext cx="1994781" cy="1167803"/>
      </dsp:txXfrm>
    </dsp:sp>
    <dsp:sp modelId="{4FF27608-EAB6-4B5D-98D1-94E8F9138262}">
      <dsp:nvSpPr>
        <dsp:cNvPr id="0" name=""/>
        <dsp:cNvSpPr/>
      </dsp:nvSpPr>
      <dsp:spPr>
        <a:xfrm rot="5400000">
          <a:off x="6162529" y="986794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FE335-1929-4EEB-9BF1-88ED0E8D2BB4}">
      <dsp:nvSpPr>
        <dsp:cNvPr id="0" name=""/>
        <dsp:cNvSpPr/>
      </dsp:nvSpPr>
      <dsp:spPr>
        <a:xfrm>
          <a:off x="6516580" y="881"/>
          <a:ext cx="2067445" cy="124046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Select Map</a:t>
          </a:r>
          <a:endParaRPr lang="en-US" sz="2500" kern="1200" dirty="0"/>
        </a:p>
      </dsp:txBody>
      <dsp:txXfrm>
        <a:off x="6552912" y="37213"/>
        <a:ext cx="1994781" cy="1167803"/>
      </dsp:txXfrm>
    </dsp:sp>
    <dsp:sp modelId="{0103E0AD-9321-415E-B3E5-7210EF2BA837}">
      <dsp:nvSpPr>
        <dsp:cNvPr id="0" name=""/>
        <dsp:cNvSpPr/>
      </dsp:nvSpPr>
      <dsp:spPr>
        <a:xfrm rot="5400000">
          <a:off x="6162529" y="2537379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C36B3-54E9-4D9B-804A-1060BE4BF09C}">
      <dsp:nvSpPr>
        <dsp:cNvPr id="0" name=""/>
        <dsp:cNvSpPr/>
      </dsp:nvSpPr>
      <dsp:spPr>
        <a:xfrm>
          <a:off x="6516580" y="1551466"/>
          <a:ext cx="2067445" cy="124046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Ready Up</a:t>
          </a:r>
          <a:endParaRPr lang="en-US" sz="2500" kern="1200" dirty="0"/>
        </a:p>
      </dsp:txBody>
      <dsp:txXfrm>
        <a:off x="6552912" y="1587798"/>
        <a:ext cx="1994781" cy="1167803"/>
      </dsp:txXfrm>
    </dsp:sp>
    <dsp:sp modelId="{1532142D-190F-41CC-92A3-FF87B14B7043}">
      <dsp:nvSpPr>
        <dsp:cNvPr id="0" name=""/>
        <dsp:cNvSpPr/>
      </dsp:nvSpPr>
      <dsp:spPr>
        <a:xfrm>
          <a:off x="6516580" y="3102050"/>
          <a:ext cx="2067445" cy="124046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Play</a:t>
          </a:r>
          <a:endParaRPr lang="en-US" sz="2500" kern="1200" dirty="0"/>
        </a:p>
      </dsp:txBody>
      <dsp:txXfrm>
        <a:off x="6552912" y="3138382"/>
        <a:ext cx="1994781" cy="1167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F437E-3FE8-448D-B6A3-7D030A04D7D7}">
      <dsp:nvSpPr>
        <dsp:cNvPr id="0" name=""/>
        <dsp:cNvSpPr/>
      </dsp:nvSpPr>
      <dsp:spPr>
        <a:xfrm>
          <a:off x="1395821" y="147723"/>
          <a:ext cx="1856556" cy="1206761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Enemy Spawnpoint Appears</a:t>
          </a:r>
          <a:endParaRPr lang="en-US" sz="2200" kern="1200" dirty="0"/>
        </a:p>
      </dsp:txBody>
      <dsp:txXfrm>
        <a:off x="1454730" y="206632"/>
        <a:ext cx="1738738" cy="1088943"/>
      </dsp:txXfrm>
    </dsp:sp>
    <dsp:sp modelId="{EEFBF5CF-FA45-424B-9EE4-4DFD0F62EF79}">
      <dsp:nvSpPr>
        <dsp:cNvPr id="0" name=""/>
        <dsp:cNvSpPr/>
      </dsp:nvSpPr>
      <dsp:spPr>
        <a:xfrm>
          <a:off x="713207" y="751104"/>
          <a:ext cx="3221785" cy="3221785"/>
        </a:xfrm>
        <a:custGeom>
          <a:avLst/>
          <a:gdLst/>
          <a:ahLst/>
          <a:cxnLst/>
          <a:rect l="0" t="0" r="0" b="0"/>
          <a:pathLst>
            <a:path>
              <a:moveTo>
                <a:pt x="2788915" y="512149"/>
              </a:moveTo>
              <a:arcTo wR="1610892" hR="1610892" stAng="19019657" swAng="23042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D26E6-CED1-4EBB-B7D3-4D1209276FE7}">
      <dsp:nvSpPr>
        <dsp:cNvPr id="0" name=""/>
        <dsp:cNvSpPr/>
      </dsp:nvSpPr>
      <dsp:spPr>
        <a:xfrm>
          <a:off x="2790895" y="2564062"/>
          <a:ext cx="1856556" cy="1206761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Burn It Away</a:t>
          </a:r>
          <a:endParaRPr lang="en-US" sz="2200" kern="1200" dirty="0"/>
        </a:p>
      </dsp:txBody>
      <dsp:txXfrm>
        <a:off x="2849804" y="2622971"/>
        <a:ext cx="1738738" cy="1088943"/>
      </dsp:txXfrm>
    </dsp:sp>
    <dsp:sp modelId="{E3769DF6-F801-42EA-878F-CC68A9F04177}">
      <dsp:nvSpPr>
        <dsp:cNvPr id="0" name=""/>
        <dsp:cNvSpPr/>
      </dsp:nvSpPr>
      <dsp:spPr>
        <a:xfrm>
          <a:off x="713207" y="751104"/>
          <a:ext cx="3221785" cy="3221785"/>
        </a:xfrm>
        <a:custGeom>
          <a:avLst/>
          <a:gdLst/>
          <a:ahLst/>
          <a:cxnLst/>
          <a:rect l="0" t="0" r="0" b="0"/>
          <a:pathLst>
            <a:path>
              <a:moveTo>
                <a:pt x="2105832" y="3143866"/>
              </a:moveTo>
              <a:arcTo wR="1610892" hR="1610892" stAng="4326400" swAng="214720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E1C56-8F6F-4AE6-BC32-3CF4B8EA229A}">
      <dsp:nvSpPr>
        <dsp:cNvPr id="0" name=""/>
        <dsp:cNvSpPr/>
      </dsp:nvSpPr>
      <dsp:spPr>
        <a:xfrm>
          <a:off x="747" y="2564062"/>
          <a:ext cx="1856556" cy="1206761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Make Progress</a:t>
          </a:r>
          <a:endParaRPr lang="en-US" sz="2200" kern="1200" dirty="0"/>
        </a:p>
      </dsp:txBody>
      <dsp:txXfrm>
        <a:off x="59656" y="2622971"/>
        <a:ext cx="1738738" cy="1088943"/>
      </dsp:txXfrm>
    </dsp:sp>
    <dsp:sp modelId="{55E1A32F-BADA-4B62-A504-5C1CB82A2F80}">
      <dsp:nvSpPr>
        <dsp:cNvPr id="0" name=""/>
        <dsp:cNvSpPr/>
      </dsp:nvSpPr>
      <dsp:spPr>
        <a:xfrm>
          <a:off x="713207" y="751104"/>
          <a:ext cx="3221785" cy="3221785"/>
        </a:xfrm>
        <a:custGeom>
          <a:avLst/>
          <a:gdLst/>
          <a:ahLst/>
          <a:cxnLst/>
          <a:rect l="0" t="0" r="0" b="0"/>
          <a:pathLst>
            <a:path>
              <a:moveTo>
                <a:pt x="5191" y="1481672"/>
              </a:moveTo>
              <a:arcTo wR="1610892" hR="1610892" stAng="11076061" swAng="23042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462AE-1A1D-4FDC-89E7-CE8F89B7D2BE}">
      <dsp:nvSpPr>
        <dsp:cNvPr id="0" name=""/>
        <dsp:cNvSpPr/>
      </dsp:nvSpPr>
      <dsp:spPr>
        <a:xfrm>
          <a:off x="922" y="-128104"/>
          <a:ext cx="3969700" cy="5514009"/>
        </a:xfrm>
        <a:prstGeom prst="roundRect">
          <a:avLst>
            <a:gd name="adj" fmla="val 5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7734" rIns="204470" bIns="0" numCol="1" spcCol="1270" anchor="t" anchorCtr="0">
          <a:noAutofit/>
        </a:bodyPr>
        <a:lstStyle/>
        <a:p>
          <a:pPr lvl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latin typeface="Baskerville Old Face" panose="02020602080505020303" pitchFamily="18" charset="0"/>
            </a:rPr>
            <a:t>ALPHA</a:t>
          </a:r>
          <a:endParaRPr lang="en-US" sz="4600" kern="1200" dirty="0">
            <a:latin typeface="Baskerville Old Face" panose="02020602080505020303" pitchFamily="18" charset="0"/>
          </a:endParaRPr>
        </a:p>
      </dsp:txBody>
      <dsp:txXfrm rot="16200000">
        <a:off x="-1862851" y="1735669"/>
        <a:ext cx="4521487" cy="793940"/>
      </dsp:txXfrm>
    </dsp:sp>
    <dsp:sp modelId="{2AA4124C-AD1C-4CBB-9188-503797C8DAC7}">
      <dsp:nvSpPr>
        <dsp:cNvPr id="0" name=""/>
        <dsp:cNvSpPr/>
      </dsp:nvSpPr>
      <dsp:spPr>
        <a:xfrm>
          <a:off x="794862" y="-128104"/>
          <a:ext cx="2957426" cy="551400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Art</a:t>
          </a:r>
          <a:r>
            <a:rPr lang="en-US" sz="1800" kern="1200" dirty="0" smtClean="0">
              <a:latin typeface="Baskerville Old Face" panose="02020602080505020303" pitchFamily="18" charset="0"/>
            </a:rPr>
            <a:t>: Characters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Particles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Environment Assets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Baskerville Old Face" panose="02020602080505020303" pitchFamily="18" charset="0"/>
            </a:rPr>
            <a:t>Mixamo</a:t>
          </a:r>
          <a:r>
            <a:rPr lang="en-US" sz="1800" kern="1200" dirty="0" smtClean="0">
              <a:latin typeface="Baskerville Old Face" panose="02020602080505020303" pitchFamily="18" charset="0"/>
            </a:rPr>
            <a:t> </a:t>
          </a:r>
          <a:r>
            <a:rPr lang="en-US" sz="1800" kern="1200" dirty="0" err="1" smtClean="0">
              <a:latin typeface="Baskerville Old Face" panose="02020602080505020303" pitchFamily="18" charset="0"/>
            </a:rPr>
            <a:t>Anims</a:t>
          </a:r>
          <a:endParaRPr lang="en-US" sz="1800" kern="1200" dirty="0" smtClean="0">
            <a:latin typeface="Baskerville Old Face" panose="02020602080505020303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Programming</a:t>
          </a:r>
          <a:r>
            <a:rPr lang="en-US" sz="1800" kern="1200" dirty="0" smtClean="0">
              <a:latin typeface="Baskerville Old Face" panose="02020602080505020303" pitchFamily="18" charset="0"/>
            </a:rPr>
            <a:t>: Enemy AI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Character Controllers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Enemy Spawning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LAN Networking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Design</a:t>
          </a:r>
          <a:r>
            <a:rPr lang="en-US" sz="1800" kern="1200" dirty="0" smtClean="0">
              <a:latin typeface="Baskerville Old Face" panose="02020602080505020303" pitchFamily="18" charset="0"/>
            </a:rPr>
            <a:t>: Level Audio Recording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Level Design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Functionality Testing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Mechanical Iteration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Baskerville Old Face" panose="02020602080505020303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Baskerville Old Face" panose="02020602080505020303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latin typeface="Baskerville Old Face" panose="02020602080505020303" pitchFamily="18" charset="0"/>
          </a:endParaRPr>
        </a:p>
      </dsp:txBody>
      <dsp:txXfrm>
        <a:off x="794862" y="-128104"/>
        <a:ext cx="2957426" cy="5514009"/>
      </dsp:txXfrm>
    </dsp:sp>
    <dsp:sp modelId="{829C9DD9-6D14-413C-866D-F8E3CDF7CE9A}">
      <dsp:nvSpPr>
        <dsp:cNvPr id="0" name=""/>
        <dsp:cNvSpPr/>
      </dsp:nvSpPr>
      <dsp:spPr>
        <a:xfrm>
          <a:off x="4109562" y="-128104"/>
          <a:ext cx="3969700" cy="5514009"/>
        </a:xfrm>
        <a:prstGeom prst="roundRect">
          <a:avLst>
            <a:gd name="adj" fmla="val 5000"/>
          </a:avLst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7734" rIns="204470" bIns="0" numCol="1" spcCol="1270" anchor="t" anchorCtr="0">
          <a:noAutofit/>
        </a:bodyPr>
        <a:lstStyle/>
        <a:p>
          <a:pPr lvl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BETA</a:t>
          </a:r>
          <a:endParaRPr lang="en-US" sz="4600" kern="1200" dirty="0"/>
        </a:p>
      </dsp:txBody>
      <dsp:txXfrm rot="16200000">
        <a:off x="2245788" y="1735669"/>
        <a:ext cx="4521487" cy="793940"/>
      </dsp:txXfrm>
    </dsp:sp>
    <dsp:sp modelId="{757B40AD-1871-49A4-9144-8794426F2B21}">
      <dsp:nvSpPr>
        <dsp:cNvPr id="0" name=""/>
        <dsp:cNvSpPr/>
      </dsp:nvSpPr>
      <dsp:spPr>
        <a:xfrm rot="5400000">
          <a:off x="3779473" y="3656775"/>
          <a:ext cx="699875" cy="5954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B6048-9526-448D-9FBD-3D57C6075330}">
      <dsp:nvSpPr>
        <dsp:cNvPr id="0" name=""/>
        <dsp:cNvSpPr/>
      </dsp:nvSpPr>
      <dsp:spPr>
        <a:xfrm>
          <a:off x="4903502" y="-128104"/>
          <a:ext cx="2957426" cy="551400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Art: </a:t>
          </a:r>
          <a:r>
            <a:rPr lang="en-US" sz="1800" u="none" kern="1200" dirty="0" smtClean="0">
              <a:latin typeface="Baskerville Old Face" panose="02020602080505020303" pitchFamily="18" charset="0"/>
            </a:rPr>
            <a:t>Full Texturing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Custom Animations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Programming:</a:t>
          </a:r>
          <a:r>
            <a:rPr lang="en-US" sz="1800" u="none" kern="1200" dirty="0" smtClean="0">
              <a:latin typeface="Baskerville Old Face" panose="02020602080505020303" pitchFamily="18" charset="0"/>
            </a:rPr>
            <a:t> AI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Level Scripting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Feedback Systems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Audio Implementation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LAN Networking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Design:</a:t>
          </a:r>
          <a:r>
            <a:rPr lang="en-US" sz="1800" u="none" kern="1200" dirty="0" smtClean="0">
              <a:latin typeface="Baskerville Old Face" panose="02020602080505020303" pitchFamily="18" charset="0"/>
            </a:rPr>
            <a:t> Bug, Functionality, &amp; User Testing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Level Design Iteration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Mechanical Iteration</a:t>
          </a:r>
          <a:endParaRPr lang="en-US" sz="1800" u="none" kern="1200" dirty="0">
            <a:latin typeface="Baskerville Old Face" panose="02020602080505020303" pitchFamily="18" charset="0"/>
          </a:endParaRPr>
        </a:p>
      </dsp:txBody>
      <dsp:txXfrm>
        <a:off x="4903502" y="-128104"/>
        <a:ext cx="2957426" cy="5514009"/>
      </dsp:txXfrm>
    </dsp:sp>
    <dsp:sp modelId="{B578829D-8792-4DFC-B836-4237F4BB9B41}">
      <dsp:nvSpPr>
        <dsp:cNvPr id="0" name=""/>
        <dsp:cNvSpPr/>
      </dsp:nvSpPr>
      <dsp:spPr>
        <a:xfrm>
          <a:off x="8218202" y="-128104"/>
          <a:ext cx="3969700" cy="5514009"/>
        </a:xfrm>
        <a:prstGeom prst="roundRect">
          <a:avLst>
            <a:gd name="adj" fmla="val 5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7734" rIns="204470" bIns="0" numCol="1" spcCol="1270" anchor="t" anchorCtr="0">
          <a:noAutofit/>
        </a:bodyPr>
        <a:lstStyle/>
        <a:p>
          <a:pPr lvl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GOLD</a:t>
          </a:r>
          <a:endParaRPr lang="en-US" sz="4600" kern="1200" dirty="0"/>
        </a:p>
      </dsp:txBody>
      <dsp:txXfrm rot="16200000">
        <a:off x="6354428" y="1735669"/>
        <a:ext cx="4521487" cy="793940"/>
      </dsp:txXfrm>
    </dsp:sp>
    <dsp:sp modelId="{19C4EA16-02A3-41CE-BFFC-DFD568E8C7B6}">
      <dsp:nvSpPr>
        <dsp:cNvPr id="0" name=""/>
        <dsp:cNvSpPr/>
      </dsp:nvSpPr>
      <dsp:spPr>
        <a:xfrm rot="5400000">
          <a:off x="7888112" y="3656775"/>
          <a:ext cx="699875" cy="5954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2F0E2-5E3A-44F9-B082-488A3B3E6183}">
      <dsp:nvSpPr>
        <dsp:cNvPr id="0" name=""/>
        <dsp:cNvSpPr/>
      </dsp:nvSpPr>
      <dsp:spPr>
        <a:xfrm>
          <a:off x="9012142" y="-128104"/>
          <a:ext cx="2957426" cy="551400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Art:</a:t>
          </a:r>
          <a:r>
            <a:rPr lang="en-US" sz="1800" u="none" kern="1200" dirty="0" smtClean="0"/>
            <a:t> Polish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Catch-Up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Hit Feedback Particle Effects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Programming</a:t>
          </a:r>
          <a:r>
            <a:rPr lang="en-US" sz="1800" u="none" kern="1200" dirty="0" smtClean="0"/>
            <a:t>: AI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Feedback Systems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Audio Implementation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LAN Networking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Design:</a:t>
          </a:r>
          <a:r>
            <a:rPr lang="en-US" sz="1800" u="none" kern="1200" dirty="0" smtClean="0"/>
            <a:t> User &amp; Bug Testing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Level Design Iteration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u="none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u="sng" kern="1200" dirty="0"/>
        </a:p>
      </dsp:txBody>
      <dsp:txXfrm>
        <a:off x="9012142" y="-128104"/>
        <a:ext cx="2957426" cy="5514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8/10/2017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8/10/2017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5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EXIT: And now that you’ve (hopefully) got a good picture of the game in your heads…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8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marketability. </a:t>
            </a:r>
          </a:p>
          <a:p>
            <a:endParaRPr lang="en-US" dirty="0" smtClean="0"/>
          </a:p>
          <a:p>
            <a:r>
              <a:rPr lang="en-US" dirty="0" smtClean="0"/>
              <a:t>UNDERSERVED GENRE: The last</a:t>
            </a:r>
            <a:r>
              <a:rPr lang="en-US" baseline="0" dirty="0" smtClean="0"/>
              <a:t> significant content update for extremely successful competitor game Left 4 Dead 2 was six years ago. Resident Evil 7 ditched the co-op element from the last three games in favor of a refined single-player experience. Dying Light’s co-op was not the primary focus of the game.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UNIQUE MARKET POSITION: Don’t check off your bingo cards just yet, (ladies &amp;) gentlemen. I’ve got justification. Every year for the past century at least one film has been produced containing vampires – Traditional vampires, not the sparkly ones – as a horrific figure.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9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14 week production cycle, this is what we will be aiming to deliver by gold. It will not be a complete game, instead being a very polished vertical slice showing off the core gameplay, at which point we can choose to seek further funding while starting a marketing campaign with our product.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may</a:t>
            </a:r>
            <a:r>
              <a:rPr lang="en-US" baseline="0" dirty="0" smtClean="0"/>
              <a:t> have noticed that c</a:t>
            </a:r>
            <a:r>
              <a:rPr lang="en-US" dirty="0" smtClean="0"/>
              <a:t>haracters will not be voiced in this</a:t>
            </a:r>
            <a:r>
              <a:rPr lang="en-US" baseline="0" dirty="0" smtClean="0"/>
              <a:t> 14 week production cycle. Voice talent and studio time is expensive, and the game can be assessed as a viable product without it.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2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8/10/2017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1" y="-990600"/>
            <a:ext cx="8839201" cy="3200400"/>
          </a:xfrm>
        </p:spPr>
        <p:txBody>
          <a:bodyPr/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Project Staker</a:t>
            </a:r>
            <a:endParaRPr lang="en-US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88825" cy="6858000"/>
          </a:xfrm>
        </p:spPr>
        <p:txBody>
          <a:bodyPr>
            <a:normAutofit/>
          </a:bodyPr>
          <a:lstStyle/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n-US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Team Mforce</a:t>
            </a:r>
          </a:p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Ryuto</a:t>
            </a:r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Kimura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James Ballard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Jacob King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Nick </a:t>
            </a:r>
            <a:r>
              <a:rPr lang="en-US" sz="1200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Creecy</a:t>
            </a:r>
            <a:endParaRPr lang="en-US" sz="12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Bryn Welch</a:t>
            </a:r>
            <a:endParaRPr lang="en-US" sz="1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2" descr="Image result for vampire fangs transparen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21844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3212" y="304800"/>
            <a:ext cx="9601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Marketing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31812" y="876300"/>
            <a:ext cx="72390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316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468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UNDERSERVED GENRE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sz="2000" dirty="0" smtClean="0">
                <a:latin typeface="Baskerville Old Face" panose="02020602080505020303" pitchFamily="18" charset="0"/>
              </a:rPr>
              <a:t>Left </a:t>
            </a:r>
            <a:r>
              <a:rPr lang="en-US" sz="2000" dirty="0">
                <a:latin typeface="Baskerville Old Face" panose="02020602080505020303" pitchFamily="18" charset="0"/>
              </a:rPr>
              <a:t>4 </a:t>
            </a:r>
            <a:r>
              <a:rPr lang="en-US" sz="2000" dirty="0" smtClean="0">
                <a:latin typeface="Baskerville Old Face" panose="02020602080505020303" pitchFamily="18" charset="0"/>
              </a:rPr>
              <a:t>Dead, </a:t>
            </a:r>
            <a:r>
              <a:rPr lang="en-US" sz="2000" dirty="0">
                <a:latin typeface="Baskerville Old Face" panose="02020602080505020303" pitchFamily="18" charset="0"/>
              </a:rPr>
              <a:t>Resident </a:t>
            </a:r>
            <a:r>
              <a:rPr lang="en-US" sz="2000" dirty="0" smtClean="0">
                <a:latin typeface="Baskerville Old Face" panose="02020602080505020303" pitchFamily="18" charset="0"/>
              </a:rPr>
              <a:t>Evil, Dying Light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UNIQUE MARKET POSITION – ENDURING THEME</a:t>
            </a:r>
          </a:p>
          <a:p>
            <a:pPr marL="0" indent="0">
              <a:buNone/>
            </a:pPr>
            <a:r>
              <a:rPr lang="en-US" sz="2000" dirty="0" smtClean="0">
                <a:latin typeface="Baskerville Old Face" panose="02020602080505020303" pitchFamily="18" charset="0"/>
              </a:rPr>
              <a:t>Yearly vampire films, few vampire games. </a:t>
            </a:r>
          </a:p>
          <a:p>
            <a:r>
              <a:rPr lang="en-US" dirty="0" smtClean="0"/>
              <a:t>STANDARD PRICE POINT</a:t>
            </a:r>
          </a:p>
          <a:p>
            <a:pPr marL="0" indent="0">
              <a:buNone/>
            </a:pPr>
            <a:r>
              <a:rPr lang="en-US" sz="2000" dirty="0" smtClean="0"/>
              <a:t>Competitor pricing at $20.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14136" cy="8382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Personas</a:t>
            </a:r>
            <a:endParaRPr lang="en-GB" dirty="0"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45" y="0"/>
            <a:ext cx="9495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5" y="0"/>
            <a:ext cx="100584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-3048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Production Schedule</a:t>
            </a:r>
            <a:endParaRPr lang="en-GB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792498"/>
              </p:ext>
            </p:extLst>
          </p:nvPr>
        </p:nvGraphicFramePr>
        <p:xfrm>
          <a:off x="0" y="1371600"/>
          <a:ext cx="1218882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7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Budget</a:t>
            </a:r>
            <a:endParaRPr lang="en-GB" dirty="0">
              <a:latin typeface="Algerian" panose="04020705040A02060702" pitchFamily="82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17924"/>
              </p:ext>
            </p:extLst>
          </p:nvPr>
        </p:nvGraphicFramePr>
        <p:xfrm>
          <a:off x="1293813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86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" y="-3810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Contingency Plan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The Chopping Block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Level Obstacles 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Scripted Levels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Multiple Levels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Why Not Multiplayer? </a:t>
            </a:r>
          </a:p>
        </p:txBody>
      </p:sp>
    </p:spTree>
    <p:extLst>
      <p:ext uri="{BB962C8B-B14F-4D97-AF65-F5344CB8AC3E}">
        <p14:creationId xmlns:p14="http://schemas.microsoft.com/office/powerpoint/2010/main" val="84844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Elevator Pitch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4 player co-op game for PC where you must survive the estate of a lon</a:t>
            </a:r>
            <a:r>
              <a:rPr lang="en-US" dirty="0" smtClean="0"/>
              <a:t>g-dead Count with only a torch and three eccentric companions.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012" y="0"/>
            <a:ext cx="5333999" cy="762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The Characters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100" name="Picture 4" descr="https://lh4.googleusercontent.com/knoVWSdabeRU2z9fvfuk2uqLbmj9cgFEusiiHaz-SUZs2_zjnEd3f9gOhGgq9VwaQbVsQ6GDQ75huAcEfcipo4Wd3D8FTgN2k0attqMeKg8LTWlpm4-PA67coZydpGbICHFjvECD8c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987" y="1228725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20706183_10159092130165591_1964569250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44799" y="1228725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20793616_10159100538550591_1250490811_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86222" y="1241624"/>
            <a:ext cx="3429002" cy="254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20706147_10159092130140591_951664400_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34807" y="1195388"/>
            <a:ext cx="3467099" cy="26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0" y="-3810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User Journey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583347"/>
              </p:ext>
            </p:extLst>
          </p:nvPr>
        </p:nvGraphicFramePr>
        <p:xfrm>
          <a:off x="1293813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72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Core Loop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5483678"/>
              </p:ext>
            </p:extLst>
          </p:nvPr>
        </p:nvGraphicFramePr>
        <p:xfrm>
          <a:off x="3351212" y="1295400"/>
          <a:ext cx="4648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Image result for torch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2586037"/>
            <a:ext cx="197993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0"/>
            <a:ext cx="1676400" cy="2512320"/>
          </a:xfrm>
          <a:prstGeom prst="rect">
            <a:avLst/>
          </a:prstGeom>
        </p:spPr>
      </p:pic>
      <p:pic>
        <p:nvPicPr>
          <p:cNvPr id="1028" name="Picture 4" descr="Image result for footprint transparent backgrou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63390">
            <a:off x="1544836" y="4676887"/>
            <a:ext cx="2850754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Enemies &amp; Level Obstacles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93812" y="1752600"/>
            <a:ext cx="7239000" cy="43434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EXPLORE, STALK, ATTACK, FLEE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BLOODLUST &amp; HATRED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LEVEL OBSTACLES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212" y="2514600"/>
            <a:ext cx="2971800" cy="83820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Prototype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Technical Challenges</a:t>
            </a:r>
            <a:endParaRPr lang="en-GB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-3048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Art Style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305</TotalTime>
  <Words>482</Words>
  <Application>Microsoft Office PowerPoint</Application>
  <PresentationFormat>Custom</PresentationFormat>
  <Paragraphs>113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Baskerville Old Face</vt:lpstr>
      <vt:lpstr>Century</vt:lpstr>
      <vt:lpstr>Woodgrain 16x9</vt:lpstr>
      <vt:lpstr>Project Staker</vt:lpstr>
      <vt:lpstr>Elevator Pitch</vt:lpstr>
      <vt:lpstr>The Characters</vt:lpstr>
      <vt:lpstr>User Journey</vt:lpstr>
      <vt:lpstr>Core Loop</vt:lpstr>
      <vt:lpstr>Enemies &amp; Level Obstacles</vt:lpstr>
      <vt:lpstr>Prototype</vt:lpstr>
      <vt:lpstr>Technical Challenges</vt:lpstr>
      <vt:lpstr>Art Style</vt:lpstr>
      <vt:lpstr>PowerPoint Presentation</vt:lpstr>
      <vt:lpstr>Personas</vt:lpstr>
      <vt:lpstr>PowerPoint Presentation</vt:lpstr>
      <vt:lpstr>Production Schedule</vt:lpstr>
      <vt:lpstr>Budget</vt:lpstr>
      <vt:lpstr>Contingency Plan</vt:lpstr>
    </vt:vector>
  </TitlesOfParts>
  <Company>The Academy Of Interactive Entertainment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Staker</dc:title>
  <dc:creator>Bryn Welch</dc:creator>
  <cp:lastModifiedBy>Bryn Welch</cp:lastModifiedBy>
  <cp:revision>22</cp:revision>
  <dcterms:created xsi:type="dcterms:W3CDTF">2017-08-09T23:54:20Z</dcterms:created>
  <dcterms:modified xsi:type="dcterms:W3CDTF">2017-08-10T04:59:33Z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