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3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83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11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1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2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78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27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87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56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40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3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16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9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0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686996-0CEC-4E31-8C8A-442961068986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E1C4-1F3E-4DC6-8BD3-97CDBD40E9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253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JavaScript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Becerra Franco Kevin Jair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06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JavaScript es un lenguaje de programación que se utiliza principalmente para crear páginas web dinámicas.</a:t>
            </a:r>
          </a:p>
          <a:p>
            <a:pPr marL="0" indent="0" algn="just">
              <a:buNone/>
            </a:pPr>
            <a:r>
              <a:rPr lang="es-MX" dirty="0"/>
              <a:t>Una página web dinámica es aquella que incorpora efectos como texto que aparece y desaparece, animaciones, acciones que se activan al pulsar botones y ventanas con mensajes de aviso al usuario.</a:t>
            </a:r>
          </a:p>
          <a:p>
            <a:pPr marL="0" indent="0" algn="just">
              <a:buNone/>
            </a:pPr>
            <a:r>
              <a:rPr lang="es-MX" dirty="0" smtClean="0"/>
              <a:t>Técnicamente es </a:t>
            </a:r>
            <a:r>
              <a:rPr lang="es-MX" dirty="0"/>
              <a:t>un lenguaje de programación interpretado, por lo que no es necesario compilar los programas para ejecutarlos. </a:t>
            </a:r>
          </a:p>
        </p:txBody>
      </p:sp>
    </p:spTree>
    <p:extLst>
      <p:ext uri="{BB962C8B-B14F-4D97-AF65-F5344CB8AC3E}">
        <p14:creationId xmlns:p14="http://schemas.microsoft.com/office/powerpoint/2010/main" val="423233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</a:t>
            </a:r>
            <a:r>
              <a:rPr lang="es-MX" dirty="0" smtClean="0"/>
              <a:t>os archivos con los que trabaja son con extensión .</a:t>
            </a:r>
            <a:r>
              <a:rPr lang="es-MX" dirty="0" err="1" smtClean="0"/>
              <a:t>js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Para incluir el código se usa la etiqueta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&lt;script </a:t>
            </a:r>
            <a:r>
              <a:rPr lang="es-MX" dirty="0" err="1" smtClean="0"/>
              <a:t>type</a:t>
            </a:r>
            <a:r>
              <a:rPr lang="es-MX" dirty="0" smtClean="0"/>
              <a:t>="</a:t>
            </a:r>
            <a:r>
              <a:rPr lang="es-MX" dirty="0" err="1" smtClean="0"/>
              <a:t>text</a:t>
            </a:r>
            <a:r>
              <a:rPr lang="es-MX" dirty="0" smtClean="0"/>
              <a:t>/</a:t>
            </a:r>
            <a:r>
              <a:rPr lang="es-MX" dirty="0" err="1" smtClean="0"/>
              <a:t>jacascript</a:t>
            </a:r>
            <a:r>
              <a:rPr lang="es-MX" dirty="0" smtClean="0"/>
              <a:t>"&gt;</a:t>
            </a:r>
          </a:p>
          <a:p>
            <a:pPr marL="0" indent="0">
              <a:buNone/>
            </a:pPr>
            <a:r>
              <a:rPr lang="es-MX" dirty="0" smtClean="0"/>
              <a:t>  --Aquí va el código</a:t>
            </a:r>
          </a:p>
          <a:p>
            <a:pPr marL="0" indent="0">
              <a:buNone/>
            </a:pPr>
            <a:r>
              <a:rPr lang="es-MX" dirty="0" smtClean="0"/>
              <a:t>&lt;/script&gt;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Este código se puede poner en el head (que es lo mas común), o en el </a:t>
            </a:r>
            <a:r>
              <a:rPr lang="es-MX" dirty="0" err="1" smtClean="0"/>
              <a:t>body</a:t>
            </a:r>
            <a:r>
              <a:rPr lang="es-MX" dirty="0" smtClean="0"/>
              <a:t>. Incluso puede agregarse desde un archivo externo, si se hace desde un archivo externo, este solo debe de contener código de </a:t>
            </a:r>
            <a:r>
              <a:rPr lang="es-MX" dirty="0" err="1" smtClean="0"/>
              <a:t>javascript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48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Se pueden resaltar otros puntos importantes:</a:t>
            </a:r>
          </a:p>
          <a:p>
            <a:pPr algn="just"/>
            <a:r>
              <a:rPr lang="es-MX" dirty="0" smtClean="0"/>
              <a:t>No se tienen en cuenta los espacios en blanco y las nuevas líneas</a:t>
            </a:r>
          </a:p>
          <a:p>
            <a:pPr algn="just"/>
            <a:r>
              <a:rPr lang="es-MX" dirty="0" smtClean="0"/>
              <a:t>Se distinguen las mayúsculas y minúsculas</a:t>
            </a:r>
          </a:p>
          <a:p>
            <a:pPr algn="just"/>
            <a:r>
              <a:rPr lang="es-MX" dirty="0" smtClean="0"/>
              <a:t>No se define el tipo de las variables</a:t>
            </a:r>
          </a:p>
          <a:p>
            <a:pPr algn="just"/>
            <a:r>
              <a:rPr lang="es-MX" dirty="0" smtClean="0"/>
              <a:t>No es necesario terminar cada sentencia con el carácter de punto y coma (;)</a:t>
            </a:r>
          </a:p>
          <a:p>
            <a:pPr algn="just"/>
            <a:r>
              <a:rPr lang="es-MX" dirty="0" smtClean="0"/>
              <a:t>Se pueden incluir comentarios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58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Los comentario de una sola línea donde se usa la doble diagonal:</a:t>
            </a:r>
          </a:p>
          <a:p>
            <a:pPr marL="0" indent="0">
              <a:buNone/>
            </a:pPr>
            <a:r>
              <a:rPr lang="es-MX" dirty="0" smtClean="0"/>
              <a:t>// este es un mensaje de una sola línea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Los comentarios de múltiples líneas, usando /* para abrir y */ para cerrar:</a:t>
            </a:r>
          </a:p>
          <a:p>
            <a:pPr marL="0" indent="0">
              <a:buNone/>
            </a:pPr>
            <a:r>
              <a:rPr lang="es-MX" dirty="0" smtClean="0"/>
              <a:t>/* Este es un comentario</a:t>
            </a:r>
          </a:p>
          <a:p>
            <a:pPr marL="0" indent="0">
              <a:buNone/>
            </a:pPr>
            <a:r>
              <a:rPr lang="es-MX" dirty="0" smtClean="0"/>
              <a:t>     de múltiples</a:t>
            </a:r>
          </a:p>
          <a:p>
            <a:pPr marL="0" indent="0">
              <a:buNone/>
            </a:pPr>
            <a:r>
              <a:rPr lang="es-MX" dirty="0" smtClean="0"/>
              <a:t>     líneas */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08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874" t="849"/>
          <a:stretch/>
        </p:blipFill>
        <p:spPr>
          <a:xfrm>
            <a:off x="2077264" y="1230543"/>
            <a:ext cx="6860674" cy="533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1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39" y="244698"/>
            <a:ext cx="6261102" cy="3346293"/>
          </a:xfrm>
          <a:prstGeom prst="rect">
            <a:avLst/>
          </a:prstGeom>
        </p:spPr>
      </p:pic>
      <p:sp>
        <p:nvSpPr>
          <p:cNvPr id="6" name="Flecha doblada hacia arriba 5"/>
          <p:cNvSpPr/>
          <p:nvPr/>
        </p:nvSpPr>
        <p:spPr>
          <a:xfrm rot="5400000">
            <a:off x="3709203" y="4043877"/>
            <a:ext cx="1931834" cy="1339583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70" y="3747751"/>
            <a:ext cx="6691830" cy="28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24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261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</vt:lpstr>
      <vt:lpstr>Qué es?</vt:lpstr>
      <vt:lpstr>Cómo funciona?</vt:lpstr>
      <vt:lpstr>Presentación de PowerPoint</vt:lpstr>
      <vt:lpstr>Presentación de PowerPoint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Ryu</dc:creator>
  <cp:lastModifiedBy>Ryu</cp:lastModifiedBy>
  <cp:revision>8</cp:revision>
  <dcterms:created xsi:type="dcterms:W3CDTF">2015-02-16T22:56:09Z</dcterms:created>
  <dcterms:modified xsi:type="dcterms:W3CDTF">2015-02-16T23:58:14Z</dcterms:modified>
</cp:coreProperties>
</file>