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9" r:id="rId6"/>
    <p:sldId id="260"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EC3808-00CC-45D3-85E5-07F8B1D63204}" type="datetimeFigureOut">
              <a:rPr lang="es-MX" smtClean="0"/>
              <a:t>16/02/2015</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245846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EC3808-00CC-45D3-85E5-07F8B1D63204}" type="datetimeFigureOut">
              <a:rPr lang="es-MX" smtClean="0"/>
              <a:t>16/02/2015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196756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EC3808-00CC-45D3-85E5-07F8B1D63204}" type="datetimeFigureOut">
              <a:rPr lang="es-MX" smtClean="0"/>
              <a:t>16/02/2015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2773615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EC3808-00CC-45D3-85E5-07F8B1D63204}" type="datetimeFigureOut">
              <a:rPr lang="es-MX" smtClean="0"/>
              <a:t>16/02/2015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4A907F5-3250-4851-85DF-3386EEEF1B65}"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204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EC3808-00CC-45D3-85E5-07F8B1D63204}" type="datetimeFigureOut">
              <a:rPr lang="es-MX" smtClean="0"/>
              <a:t>16/02/2015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4003109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28EC3808-00CC-45D3-85E5-07F8B1D63204}" type="datetimeFigureOut">
              <a:rPr lang="es-MX" smtClean="0"/>
              <a:t>16/02/2015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946097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28EC3808-00CC-45D3-85E5-07F8B1D63204}" type="datetimeFigureOut">
              <a:rPr lang="es-MX" smtClean="0"/>
              <a:t>16/02/2015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893620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EC3808-00CC-45D3-85E5-07F8B1D63204}" type="datetimeFigureOut">
              <a:rPr lang="es-MX" smtClean="0"/>
              <a:t>16/02/2015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3253044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EC3808-00CC-45D3-85E5-07F8B1D63204}" type="datetimeFigureOut">
              <a:rPr lang="es-MX" smtClean="0"/>
              <a:t>16/02/2015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14119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EC3808-00CC-45D3-85E5-07F8B1D63204}" type="datetimeFigureOut">
              <a:rPr lang="es-MX" smtClean="0"/>
              <a:t>16/02/2015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30179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EC3808-00CC-45D3-85E5-07F8B1D63204}" type="datetimeFigureOut">
              <a:rPr lang="es-MX" smtClean="0"/>
              <a:t>16/02/2015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336720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8EC3808-00CC-45D3-85E5-07F8B1D63204}" type="datetimeFigureOut">
              <a:rPr lang="es-MX" smtClean="0"/>
              <a:t>16/02/2015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29908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8EC3808-00CC-45D3-85E5-07F8B1D63204}" type="datetimeFigureOut">
              <a:rPr lang="es-MX" smtClean="0"/>
              <a:t>16/02/2015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248381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8EC3808-00CC-45D3-85E5-07F8B1D63204}" type="datetimeFigureOut">
              <a:rPr lang="es-MX" smtClean="0"/>
              <a:t>16/02/2015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165990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C3808-00CC-45D3-85E5-07F8B1D63204}" type="datetimeFigureOut">
              <a:rPr lang="es-MX" smtClean="0"/>
              <a:t>16/02/2015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391081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EC3808-00CC-45D3-85E5-07F8B1D63204}" type="datetimeFigureOut">
              <a:rPr lang="es-MX" smtClean="0"/>
              <a:t>16/02/2015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47109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EC3808-00CC-45D3-85E5-07F8B1D63204}" type="datetimeFigureOut">
              <a:rPr lang="es-MX" smtClean="0"/>
              <a:t>16/02/2015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4A907F5-3250-4851-85DF-3386EEEF1B65}" type="slidenum">
              <a:rPr lang="es-MX" smtClean="0"/>
              <a:t>‹Nº›</a:t>
            </a:fld>
            <a:endParaRPr lang="es-MX"/>
          </a:p>
        </p:txBody>
      </p:sp>
    </p:spTree>
    <p:extLst>
      <p:ext uri="{BB962C8B-B14F-4D97-AF65-F5344CB8AC3E}">
        <p14:creationId xmlns:p14="http://schemas.microsoft.com/office/powerpoint/2010/main" val="246791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EC3808-00CC-45D3-85E5-07F8B1D63204}" type="datetimeFigureOut">
              <a:rPr lang="es-MX" smtClean="0"/>
              <a:t>16/02/2015</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A907F5-3250-4851-85DF-3386EEEF1B65}" type="slidenum">
              <a:rPr lang="es-MX" smtClean="0"/>
              <a:t>‹Nº›</a:t>
            </a:fld>
            <a:endParaRPr lang="es-MX"/>
          </a:p>
        </p:txBody>
      </p:sp>
    </p:spTree>
    <p:extLst>
      <p:ext uri="{BB962C8B-B14F-4D97-AF65-F5344CB8AC3E}">
        <p14:creationId xmlns:p14="http://schemas.microsoft.com/office/powerpoint/2010/main" val="3625728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a:t>B</a:t>
            </a:r>
            <a:r>
              <a:rPr lang="es-MX" dirty="0" err="1" smtClean="0"/>
              <a:t>ootstrap</a:t>
            </a:r>
            <a:endParaRPr lang="es-MX" dirty="0"/>
          </a:p>
        </p:txBody>
      </p:sp>
      <p:sp>
        <p:nvSpPr>
          <p:cNvPr id="3" name="Subtítulo 2"/>
          <p:cNvSpPr>
            <a:spLocks noGrp="1"/>
          </p:cNvSpPr>
          <p:nvPr>
            <p:ph type="subTitle" idx="1"/>
          </p:nvPr>
        </p:nvSpPr>
        <p:spPr/>
        <p:txBody>
          <a:bodyPr/>
          <a:lstStyle/>
          <a:p>
            <a:r>
              <a:rPr lang="es-MX" dirty="0" smtClean="0"/>
              <a:t>Becerra Franco Kevin Jair</a:t>
            </a:r>
            <a:endParaRPr lang="es-MX" dirty="0"/>
          </a:p>
        </p:txBody>
      </p:sp>
    </p:spTree>
    <p:extLst>
      <p:ext uri="{BB962C8B-B14F-4D97-AF65-F5344CB8AC3E}">
        <p14:creationId xmlns:p14="http://schemas.microsoft.com/office/powerpoint/2010/main" val="33508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a:t>
            </a:r>
            <a:endParaRPr lang="es-MX" dirty="0"/>
          </a:p>
        </p:txBody>
      </p:sp>
      <p:sp>
        <p:nvSpPr>
          <p:cNvPr id="3" name="Marcador de contenido 2"/>
          <p:cNvSpPr>
            <a:spLocks noGrp="1"/>
          </p:cNvSpPr>
          <p:nvPr>
            <p:ph idx="1"/>
          </p:nvPr>
        </p:nvSpPr>
        <p:spPr/>
        <p:txBody>
          <a:bodyPr>
            <a:normAutofit fontScale="85000" lnSpcReduction="20000"/>
          </a:bodyPr>
          <a:lstStyle/>
          <a:p>
            <a:pPr marL="0" indent="0" algn="just">
              <a:buNone/>
            </a:pPr>
            <a:r>
              <a:rPr lang="es-MX" dirty="0"/>
              <a:t>E</a:t>
            </a:r>
            <a:r>
              <a:rPr lang="es-MX" dirty="0" smtClean="0"/>
              <a:t>s un </a:t>
            </a:r>
            <a:r>
              <a:rPr lang="es-MX" dirty="0" err="1" smtClean="0"/>
              <a:t>framework</a:t>
            </a:r>
            <a:r>
              <a:rPr lang="es-MX" dirty="0" smtClean="0"/>
              <a:t> (marco de trabajo), originalmente creado por Twitter, que permite crear interfaces web con CSS y JavaScript, cuya particularidad es la de adaptar la interfaz del sitio web al tamaño del dispositivo en que se visualice. Es decir, el sitio web se adapta automáticamente al tamaño de una PC, una Tablet u otro dispositivo.</a:t>
            </a:r>
          </a:p>
          <a:p>
            <a:pPr marL="0" indent="0" algn="just">
              <a:buNone/>
            </a:pPr>
            <a:endParaRPr lang="es-MX" dirty="0"/>
          </a:p>
          <a:p>
            <a:pPr marL="0" indent="0" algn="just">
              <a:buNone/>
            </a:pPr>
            <a:r>
              <a:rPr lang="es-MX" dirty="0"/>
              <a:t> Esta técnica de diseño y desarrollo se conoce como “</a:t>
            </a:r>
            <a:r>
              <a:rPr lang="es-MX" b="1" dirty="0" err="1"/>
              <a:t>responsive</a:t>
            </a:r>
            <a:r>
              <a:rPr lang="es-MX" b="1" dirty="0"/>
              <a:t> </a:t>
            </a:r>
            <a:r>
              <a:rPr lang="es-MX" b="1" dirty="0" err="1"/>
              <a:t>design</a:t>
            </a:r>
            <a:r>
              <a:rPr lang="es-MX" dirty="0"/>
              <a:t>” o diseño adaptativo</a:t>
            </a:r>
            <a:r>
              <a:rPr lang="es-MX" dirty="0" smtClean="0"/>
              <a:t>.</a:t>
            </a:r>
          </a:p>
          <a:p>
            <a:pPr marL="0" indent="0" algn="just">
              <a:buNone/>
            </a:pPr>
            <a:endParaRPr lang="es-MX" dirty="0"/>
          </a:p>
          <a:p>
            <a:pPr marL="0" indent="0" algn="just">
              <a:buNone/>
            </a:pPr>
            <a:r>
              <a:rPr lang="es-MX" dirty="0"/>
              <a:t>Lo que se usa con más frecuencia </a:t>
            </a:r>
            <a:r>
              <a:rPr lang="es-MX" dirty="0" smtClean="0"/>
              <a:t>es </a:t>
            </a:r>
            <a:r>
              <a:rPr lang="es-MX" dirty="0"/>
              <a:t>un módulo de CSS3 que permite la representación de contenido para adaptarse a condiciones como la resolución de la </a:t>
            </a:r>
            <a:r>
              <a:rPr lang="es-MX" dirty="0" smtClean="0"/>
              <a:t>pantalla.</a:t>
            </a:r>
            <a:endParaRPr lang="es-MX" dirty="0"/>
          </a:p>
        </p:txBody>
      </p:sp>
    </p:spTree>
    <p:extLst>
      <p:ext uri="{BB962C8B-B14F-4D97-AF65-F5344CB8AC3E}">
        <p14:creationId xmlns:p14="http://schemas.microsoft.com/office/powerpoint/2010/main" val="80622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pic>
        <p:nvPicPr>
          <p:cNvPr id="4" name="Imagen 3"/>
          <p:cNvPicPr>
            <a:picLocks noChangeAspect="1"/>
          </p:cNvPicPr>
          <p:nvPr/>
        </p:nvPicPr>
        <p:blipFill>
          <a:blip r:embed="rId2"/>
          <a:stretch>
            <a:fillRect/>
          </a:stretch>
        </p:blipFill>
        <p:spPr>
          <a:xfrm>
            <a:off x="1713507" y="1642191"/>
            <a:ext cx="8761809" cy="4797246"/>
          </a:xfrm>
          <a:prstGeom prst="rect">
            <a:avLst/>
          </a:prstGeom>
        </p:spPr>
      </p:pic>
    </p:spTree>
    <p:extLst>
      <p:ext uri="{BB962C8B-B14F-4D97-AF65-F5344CB8AC3E}">
        <p14:creationId xmlns:p14="http://schemas.microsoft.com/office/powerpoint/2010/main" val="359835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1869" y="1219937"/>
            <a:ext cx="11259230" cy="4047522"/>
          </a:xfrm>
          <a:prstGeom prst="rect">
            <a:avLst/>
          </a:prstGeom>
        </p:spPr>
      </p:pic>
    </p:spTree>
    <p:extLst>
      <p:ext uri="{BB962C8B-B14F-4D97-AF65-F5344CB8AC3E}">
        <p14:creationId xmlns:p14="http://schemas.microsoft.com/office/powerpoint/2010/main" val="271367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pic>
        <p:nvPicPr>
          <p:cNvPr id="4" name="Imagen 3"/>
          <p:cNvPicPr>
            <a:picLocks noChangeAspect="1"/>
          </p:cNvPicPr>
          <p:nvPr/>
        </p:nvPicPr>
        <p:blipFill rotWithShape="1">
          <a:blip r:embed="rId2"/>
          <a:srcRect b="2479"/>
          <a:stretch/>
        </p:blipFill>
        <p:spPr>
          <a:xfrm>
            <a:off x="3992451" y="21129"/>
            <a:ext cx="7975369" cy="6836872"/>
          </a:xfrm>
          <a:prstGeom prst="rect">
            <a:avLst/>
          </a:prstGeom>
        </p:spPr>
      </p:pic>
    </p:spTree>
    <p:extLst>
      <p:ext uri="{BB962C8B-B14F-4D97-AF65-F5344CB8AC3E}">
        <p14:creationId xmlns:p14="http://schemas.microsoft.com/office/powerpoint/2010/main" val="213554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3769" b="5648"/>
          <a:stretch/>
        </p:blipFill>
        <p:spPr>
          <a:xfrm>
            <a:off x="813918" y="631065"/>
            <a:ext cx="10545248" cy="5370490"/>
          </a:xfrm>
          <a:prstGeom prst="rect">
            <a:avLst/>
          </a:prstGeom>
        </p:spPr>
      </p:pic>
    </p:spTree>
    <p:extLst>
      <p:ext uri="{BB962C8B-B14F-4D97-AF65-F5344CB8AC3E}">
        <p14:creationId xmlns:p14="http://schemas.microsoft.com/office/powerpoint/2010/main" val="2467141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58</TotalTime>
  <Words>74</Words>
  <Application>Microsoft Office PowerPoint</Application>
  <PresentationFormat>Panorámica</PresentationFormat>
  <Paragraphs>10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Tw Cen MT</vt:lpstr>
      <vt:lpstr>Circuito</vt:lpstr>
      <vt:lpstr>Bootstrap</vt:lpstr>
      <vt:lpstr>Qué es?</vt:lpstr>
      <vt:lpstr>Ejemplo</vt:lpstr>
      <vt:lpstr>Presentación de PowerPoint</vt:lpstr>
      <vt:lpstr>Ejemplo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Ryu</dc:creator>
  <cp:lastModifiedBy>Ryu</cp:lastModifiedBy>
  <cp:revision>6</cp:revision>
  <dcterms:created xsi:type="dcterms:W3CDTF">2015-02-16T23:59:26Z</dcterms:created>
  <dcterms:modified xsi:type="dcterms:W3CDTF">2015-02-17T00:57:31Z</dcterms:modified>
</cp:coreProperties>
</file>