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8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4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74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0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44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49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75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37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8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0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5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92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2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64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9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4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E169-C665-428C-AF1C-EF72AD4A705A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CC5E-3EC9-47CC-90D7-64244B74C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12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7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una herramienta que registra todos los cambios hechos en uno o más proyectos. </a:t>
            </a:r>
            <a:r>
              <a:rPr lang="es-MX" dirty="0"/>
              <a:t>Las versiones son como “fotografías</a:t>
            </a:r>
            <a:r>
              <a:rPr lang="es-MX" dirty="0" smtClean="0"/>
              <a:t>”.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http://img.genbetadev.com/2011/03/control-versio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 bwMode="auto">
          <a:xfrm>
            <a:off x="3322470" y="3774849"/>
            <a:ext cx="432956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9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software de control de </a:t>
            </a:r>
            <a:r>
              <a:rPr lang="es-MX" dirty="0" smtClean="0"/>
              <a:t>versiones, pensando </a:t>
            </a:r>
            <a:r>
              <a:rPr lang="es-MX" dirty="0"/>
              <a:t>en la eficiencia y la confiabilidad del mantenimiento de versiones de aplicaciones cuando estas tienen un gran número de archivos de código fuente. </a:t>
            </a:r>
          </a:p>
        </p:txBody>
      </p:sp>
      <p:pic>
        <p:nvPicPr>
          <p:cNvPr id="1026" name="Picture 2" descr="http://i0.wp.com/bitelia.com/files/2014/05/git.jpeg?fit=800%2C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17" y="3557632"/>
            <a:ext cx="4942222" cy="24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zltZuyOJ72g/TpmGfKUNCGI/AAAAAAAABjA/89R7YZABeVk/s1600/infrastructura_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" y="3650188"/>
            <a:ext cx="38385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Sistemas de control de versiones locales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3"/>
            <a:ext cx="4677290" cy="359931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un programa que contienen una </a:t>
            </a:r>
            <a:r>
              <a:rPr lang="es-MX" dirty="0"/>
              <a:t>simple base de datos en la que se llevaba registro de todos los cambios realizados sobre los </a:t>
            </a:r>
            <a:r>
              <a:rPr lang="es-MX" dirty="0" smtClean="0"/>
              <a:t>archivos, eso se realizo dado que el método simplemente se copiaba el archivo a otro directorio.</a:t>
            </a:r>
            <a:endParaRPr lang="es-MX" dirty="0"/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34" y="2060619"/>
            <a:ext cx="5711166" cy="47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0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Sistemas de control de versiones centralizados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2469" y="2336872"/>
            <a:ext cx="4391694" cy="390938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Esta basado en tener un único servidor, en el cual muchos usuarios pueden usar diversos archivos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568"/>
            <a:ext cx="6185500" cy="484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1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Sistemas de control de versiones distribuidos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3"/>
            <a:ext cx="4200772" cy="359931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Los usuarios pueden descargar la ultima versión del archivo, replicando totalmente el repositorio(archivo que almacena </a:t>
            </a:r>
            <a:r>
              <a:rPr lang="es-MX" dirty="0" err="1" smtClean="0"/>
              <a:t>informacion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15" y="1495424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757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110</TotalTime>
  <Words>129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sistema controlador de versiones</vt:lpstr>
      <vt:lpstr>¿Qué es?</vt:lpstr>
      <vt:lpstr>Git</vt:lpstr>
      <vt:lpstr>Sistemas de control de versiones locales </vt:lpstr>
      <vt:lpstr>Sistemas de control de versiones centralizados </vt:lpstr>
      <vt:lpstr>Sistemas de control de versiones distribuidos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Ryu</dc:creator>
  <cp:lastModifiedBy>Ryu</cp:lastModifiedBy>
  <cp:revision>10</cp:revision>
  <dcterms:created xsi:type="dcterms:W3CDTF">2015-01-26T22:51:36Z</dcterms:created>
  <dcterms:modified xsi:type="dcterms:W3CDTF">2015-01-27T22:22:55Z</dcterms:modified>
</cp:coreProperties>
</file>