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AF97-53F6-4107-B2B4-30AF3380AC34}" type="datetimeFigureOut">
              <a:rPr lang="es-MX" smtClean="0"/>
              <a:t>30/01/2015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DF52-FC63-4D4A-BCCE-4BB5AEC0DF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416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AF97-53F6-4107-B2B4-30AF3380AC34}" type="datetimeFigureOut">
              <a:rPr lang="es-MX" smtClean="0"/>
              <a:t>30/01/2015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DF52-FC63-4D4A-BCCE-4BB5AEC0DF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675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AF97-53F6-4107-B2B4-30AF3380AC34}" type="datetimeFigureOut">
              <a:rPr lang="es-MX" smtClean="0"/>
              <a:t>30/01/2015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DF52-FC63-4D4A-BCCE-4BB5AEC0DF63}" type="slidenum">
              <a:rPr lang="es-MX" smtClean="0"/>
              <a:t>‹Nº›</a:t>
            </a:fld>
            <a:endParaRPr lang="es-MX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1253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AF97-53F6-4107-B2B4-30AF3380AC34}" type="datetimeFigureOut">
              <a:rPr lang="es-MX" smtClean="0"/>
              <a:t>30/01/2015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DF52-FC63-4D4A-BCCE-4BB5AEC0DF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4363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AF97-53F6-4107-B2B4-30AF3380AC34}" type="datetimeFigureOut">
              <a:rPr lang="es-MX" smtClean="0"/>
              <a:t>30/01/2015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DF52-FC63-4D4A-BCCE-4BB5AEC0DF63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0141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AF97-53F6-4107-B2B4-30AF3380AC34}" type="datetimeFigureOut">
              <a:rPr lang="es-MX" smtClean="0"/>
              <a:t>30/01/2015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DF52-FC63-4D4A-BCCE-4BB5AEC0DF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8837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AF97-53F6-4107-B2B4-30AF3380AC34}" type="datetimeFigureOut">
              <a:rPr lang="es-MX" smtClean="0"/>
              <a:t>30/01/2015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DF52-FC63-4D4A-BCCE-4BB5AEC0DF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5010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AF97-53F6-4107-B2B4-30AF3380AC34}" type="datetimeFigureOut">
              <a:rPr lang="es-MX" smtClean="0"/>
              <a:t>30/01/2015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DF52-FC63-4D4A-BCCE-4BB5AEC0DF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5370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AF97-53F6-4107-B2B4-30AF3380AC34}" type="datetimeFigureOut">
              <a:rPr lang="es-MX" smtClean="0"/>
              <a:t>30/01/2015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DF52-FC63-4D4A-BCCE-4BB5AEC0DF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6277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AF97-53F6-4107-B2B4-30AF3380AC34}" type="datetimeFigureOut">
              <a:rPr lang="es-MX" smtClean="0"/>
              <a:t>30/01/2015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DF52-FC63-4D4A-BCCE-4BB5AEC0DF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5180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AF97-53F6-4107-B2B4-30AF3380AC34}" type="datetimeFigureOut">
              <a:rPr lang="es-MX" smtClean="0"/>
              <a:t>30/01/2015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DF52-FC63-4D4A-BCCE-4BB5AEC0DF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048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AF97-53F6-4107-B2B4-30AF3380AC34}" type="datetimeFigureOut">
              <a:rPr lang="es-MX" smtClean="0"/>
              <a:t>30/01/2015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DF52-FC63-4D4A-BCCE-4BB5AEC0DF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387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AF97-53F6-4107-B2B4-30AF3380AC34}" type="datetimeFigureOut">
              <a:rPr lang="es-MX" smtClean="0"/>
              <a:t>30/01/2015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DF52-FC63-4D4A-BCCE-4BB5AEC0DF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442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AF97-53F6-4107-B2B4-30AF3380AC34}" type="datetimeFigureOut">
              <a:rPr lang="es-MX" smtClean="0"/>
              <a:t>30/01/2015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DF52-FC63-4D4A-BCCE-4BB5AEC0DF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4910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AF97-53F6-4107-B2B4-30AF3380AC34}" type="datetimeFigureOut">
              <a:rPr lang="es-MX" smtClean="0"/>
              <a:t>30/01/2015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DF52-FC63-4D4A-BCCE-4BB5AEC0DF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5020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AF97-53F6-4107-B2B4-30AF3380AC34}" type="datetimeFigureOut">
              <a:rPr lang="es-MX" smtClean="0"/>
              <a:t>30/01/2015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DF52-FC63-4D4A-BCCE-4BB5AEC0DF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4540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2AF97-53F6-4107-B2B4-30AF3380AC34}" type="datetimeFigureOut">
              <a:rPr lang="es-MX" smtClean="0"/>
              <a:t>30/01/2015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7D3DF52-FC63-4D4A-BCCE-4BB5AEC0DF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8717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Una breve reseña de:</a:t>
            </a:r>
            <a:br>
              <a:rPr lang="es-MX" dirty="0" smtClean="0"/>
            </a:br>
            <a:r>
              <a:rPr lang="es-MX" dirty="0" smtClean="0"/>
              <a:t>La historia del internet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8121" y="5454631"/>
            <a:ext cx="7766936" cy="1096899"/>
          </a:xfrm>
        </p:spPr>
        <p:txBody>
          <a:bodyPr/>
          <a:lstStyle/>
          <a:p>
            <a:pPr algn="just"/>
            <a:r>
              <a:rPr lang="es-MX" dirty="0" smtClean="0"/>
              <a:t>Becerra Franco Kevin Jair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4943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¿Cómo surgió?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En la guerra fría Estados Unidos creo una red militar con el fin de que si ocurría un ataque no se perdiera la información. Fue llamada </a:t>
            </a:r>
            <a:r>
              <a:rPr lang="es-MX" dirty="0" err="1" smtClean="0"/>
              <a:t>ArpaNet</a:t>
            </a:r>
            <a:r>
              <a:rPr lang="es-MX" dirty="0" smtClean="0"/>
              <a:t> (creada en </a:t>
            </a:r>
            <a:r>
              <a:rPr lang="es-MX" dirty="0"/>
              <a:t>1969</a:t>
            </a:r>
            <a:r>
              <a:rPr lang="es-MX" dirty="0" smtClean="0"/>
              <a:t>).</a:t>
            </a:r>
            <a:endParaRPr lang="es-MX" dirty="0"/>
          </a:p>
        </p:txBody>
      </p:sp>
      <p:pic>
        <p:nvPicPr>
          <p:cNvPr id="1032" name="Picture 8" descr="http://1.bp.blogspot.com/-xouQboQmVB8/Tof-XISwcaI/AAAAAAAAB_I/GCXqW67QYag/s1600/ab3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18" y="2893095"/>
            <a:ext cx="5264763" cy="3418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985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987603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Poco a poco la red fue haciéndose mas grande y sus sistema fue siendo obsoleto, hasta que se creo el protocolo TCP/IP, el estándar de comunicación entre las redes.</a:t>
            </a:r>
            <a:endParaRPr lang="es-MX" dirty="0"/>
          </a:p>
        </p:txBody>
      </p:sp>
      <p:pic>
        <p:nvPicPr>
          <p:cNvPr id="2050" name="Picture 2" descr="http://2.bp.blogspot.com/-cqupShiUD5k/TYvEeXALVTI/AAAAAAAAAFQ/bDJ-AhSGiA8/s1600/tcp-ip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83" y="3014068"/>
            <a:ext cx="5269886" cy="197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3.bp.blogspot.com/_jXdqKxtqhL8/TUIccH7jpeI/AAAAAAAAAAg/0hceuGSYcDs/s1600/academic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589" y="4591809"/>
            <a:ext cx="3005962" cy="2423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lamarihuana.com/wp-content/uploads/2011/05/investigadores-trabajando-medico_sps033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645" y="2815430"/>
            <a:ext cx="285750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625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2610" y="1015479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La NSF (</a:t>
            </a:r>
            <a:r>
              <a:rPr lang="es-MX" dirty="0" err="1" smtClean="0"/>
              <a:t>National</a:t>
            </a:r>
            <a:r>
              <a:rPr lang="es-MX" dirty="0" smtClean="0"/>
              <a:t> </a:t>
            </a:r>
            <a:r>
              <a:rPr lang="es-MX" dirty="0" err="1" smtClean="0"/>
              <a:t>Science</a:t>
            </a:r>
            <a:r>
              <a:rPr lang="es-MX" dirty="0" smtClean="0"/>
              <a:t> </a:t>
            </a:r>
            <a:r>
              <a:rPr lang="es-MX" dirty="0" err="1" smtClean="0"/>
              <a:t>Fundation</a:t>
            </a:r>
            <a:r>
              <a:rPr lang="es-MX" dirty="0" smtClean="0"/>
              <a:t>) crea su propia red informática llamada NSFNET, la cual absorbe a ARPANET. Siguieron surgiendo redes de manera abrumadora que se unieron a </a:t>
            </a:r>
            <a:r>
              <a:rPr lang="es-MX" dirty="0" smtClean="0"/>
              <a:t>NSFNET produciendo la base de Internet.</a:t>
            </a:r>
            <a:endParaRPr lang="es-MX" dirty="0"/>
          </a:p>
        </p:txBody>
      </p:sp>
      <p:pic>
        <p:nvPicPr>
          <p:cNvPr id="3074" name="Picture 2" descr="http://upload.wikimedia.org/wikipedia/en/e/ec/Nsfnet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62158"/>
            <a:ext cx="20955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-03.ibm.com/ibm/history/ibm100/images/icp/J133162O08230S37/us__en_us__ibm100__rise_internet__nfsnet_traffic__620x3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778" y="3229377"/>
            <a:ext cx="5905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89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65483" y="1619676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En el </a:t>
            </a:r>
            <a:r>
              <a:rPr lang="es-MX" i="1" dirty="0"/>
              <a:t>Centro Europeo de Investigaciones Nucleares</a:t>
            </a:r>
            <a:r>
              <a:rPr lang="es-MX" dirty="0"/>
              <a:t> (CERN), Tim </a:t>
            </a:r>
            <a:r>
              <a:rPr lang="es-MX" dirty="0" err="1"/>
              <a:t>Berners</a:t>
            </a:r>
            <a:r>
              <a:rPr lang="es-MX" dirty="0"/>
              <a:t> Lee dirigía la búsqueda de un sistema de almacenamiento y recuperación de </a:t>
            </a:r>
            <a:r>
              <a:rPr lang="es-MX" dirty="0" smtClean="0"/>
              <a:t>datos, retomando un proyecto de </a:t>
            </a:r>
            <a:r>
              <a:rPr lang="es-MX" dirty="0"/>
              <a:t>Ted Nelson </a:t>
            </a:r>
            <a:r>
              <a:rPr lang="es-MX" i="1" dirty="0"/>
              <a:t>(un proyecto llamado "</a:t>
            </a:r>
            <a:r>
              <a:rPr lang="es-MX" i="1" dirty="0" err="1"/>
              <a:t>Xanadú</a:t>
            </a:r>
            <a:r>
              <a:rPr lang="es-MX" i="1" dirty="0"/>
              <a:t>" )</a:t>
            </a:r>
            <a:r>
              <a:rPr lang="es-MX" dirty="0"/>
              <a:t> de usar hipervínculos</a:t>
            </a:r>
            <a:r>
              <a:rPr lang="es-MX" dirty="0" smtClean="0"/>
              <a:t>. Al finalizar el proyecto en 1990 se le dio el nombre de </a:t>
            </a:r>
            <a:r>
              <a:rPr lang="en-US" dirty="0"/>
              <a:t> </a:t>
            </a:r>
            <a:r>
              <a:rPr lang="en-US" i="1" dirty="0"/>
              <a:t>World Wide Web (WWW)</a:t>
            </a:r>
            <a:r>
              <a:rPr lang="en-US" dirty="0"/>
              <a:t> o </a:t>
            </a:r>
            <a:r>
              <a:rPr lang="es-MX" dirty="0" smtClean="0"/>
              <a:t>telaraña</a:t>
            </a:r>
            <a:r>
              <a:rPr lang="en-US" dirty="0" smtClean="0"/>
              <a:t> </a:t>
            </a:r>
            <a:r>
              <a:rPr lang="es-MX" dirty="0" smtClean="0"/>
              <a:t>mundial</a:t>
            </a:r>
            <a:r>
              <a:rPr lang="en-US" dirty="0" smtClean="0"/>
              <a:t>.</a:t>
            </a:r>
            <a:endParaRPr lang="es-MX" dirty="0"/>
          </a:p>
        </p:txBody>
      </p:sp>
      <p:pic>
        <p:nvPicPr>
          <p:cNvPr id="4098" name="Picture 2" descr="http://www.psfo.org/attachments/Image/www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83" y="3809999"/>
            <a:ext cx="47625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965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962854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La nueva formula permitía vincular información en forma lógica y </a:t>
            </a:r>
            <a:r>
              <a:rPr lang="es-MX" dirty="0" smtClean="0"/>
              <a:t>a través </a:t>
            </a:r>
            <a:r>
              <a:rPr lang="es-MX" dirty="0"/>
              <a:t>de las redes. El contenido se programaba </a:t>
            </a:r>
            <a:r>
              <a:rPr lang="es-MX" dirty="0" smtClean="0"/>
              <a:t>con “ etiquetas. </a:t>
            </a:r>
            <a:r>
              <a:rPr lang="es-MX" dirty="0"/>
              <a:t>Luego, un programa de </a:t>
            </a:r>
            <a:r>
              <a:rPr lang="es-MX" dirty="0" smtClean="0"/>
              <a:t> leía esas </a:t>
            </a:r>
            <a:r>
              <a:rPr lang="es-MX" dirty="0"/>
              <a:t>etiquetas para </a:t>
            </a:r>
            <a:r>
              <a:rPr lang="es-MX" dirty="0" smtClean="0"/>
              <a:t>desplegar </a:t>
            </a:r>
            <a:r>
              <a:rPr lang="es-MX" dirty="0"/>
              <a:t>la información. Ese interprete sería conocido como "</a:t>
            </a:r>
            <a:r>
              <a:rPr lang="es-MX" dirty="0" smtClean="0"/>
              <a:t>navegador“.</a:t>
            </a:r>
            <a:endParaRPr lang="es-MX" dirty="0"/>
          </a:p>
        </p:txBody>
      </p:sp>
      <p:pic>
        <p:nvPicPr>
          <p:cNvPr id="5122" name="Picture 2" descr="http://img.genbeta.com/2011/03/navegadores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043" y="2766542"/>
            <a:ext cx="6191250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13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30272" y="834066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En 1993 </a:t>
            </a:r>
            <a:r>
              <a:rPr lang="es-MX" i="1" dirty="0"/>
              <a:t>Marc </a:t>
            </a:r>
            <a:r>
              <a:rPr lang="es-MX" i="1" dirty="0" err="1"/>
              <a:t>Andreesen</a:t>
            </a:r>
            <a:r>
              <a:rPr lang="es-MX" dirty="0"/>
              <a:t> produjo la primera versión del navegador "</a:t>
            </a:r>
            <a:r>
              <a:rPr lang="es-MX" i="1" dirty="0" err="1" smtClean="0"/>
              <a:t>Mosaic</a:t>
            </a:r>
            <a:r>
              <a:rPr lang="es-MX" dirty="0" smtClean="0"/>
              <a:t>“, y poco después se creo el navegador </a:t>
            </a:r>
            <a:r>
              <a:rPr lang="es-MX" i="1" dirty="0" smtClean="0"/>
              <a:t>Netscape.</a:t>
            </a:r>
            <a:endParaRPr lang="es-MX" dirty="0"/>
          </a:p>
        </p:txBody>
      </p:sp>
      <p:pic>
        <p:nvPicPr>
          <p:cNvPr id="6146" name="Picture 2" descr="http://www.hipertexto.info/images/mosaic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72" y="3560930"/>
            <a:ext cx="3648075" cy="170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upload.wikimedia.org/wikipedia/commons/thumb/6/66/Netscape_logo.svg/2000px-Netscape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773" y="3738128"/>
            <a:ext cx="5586027" cy="152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4453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48003" y="576487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Luego de estas invenciones Internet empezó a crecer rápidamente convirtiéndose en lo que hoy conocemos.</a:t>
            </a:r>
            <a:endParaRPr lang="es-MX" dirty="0"/>
          </a:p>
        </p:txBody>
      </p:sp>
      <p:pic>
        <p:nvPicPr>
          <p:cNvPr id="7170" name="Picture 2" descr="http://i.livescience.com/images/i/000/036/864/original/Internet-IPv6.jpg?13612988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03" y="3025048"/>
            <a:ext cx="4382469" cy="3286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enlaceradio.mx/wp-content/uploads/2014/09/red-interne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824" y="3039668"/>
            <a:ext cx="5511128" cy="327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60231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90</TotalTime>
  <Words>176</Words>
  <Application>Microsoft Office PowerPoint</Application>
  <PresentationFormat>Panorámica</PresentationFormat>
  <Paragraphs>10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Faceta</vt:lpstr>
      <vt:lpstr> Una breve reseña de: La historia del internet</vt:lpstr>
      <vt:lpstr>¿Cómo surgió?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historia del internet</dc:title>
  <dc:creator>Ryu</dc:creator>
  <cp:lastModifiedBy>Ryu</cp:lastModifiedBy>
  <cp:revision>9</cp:revision>
  <dcterms:created xsi:type="dcterms:W3CDTF">2015-01-31T04:06:14Z</dcterms:created>
  <dcterms:modified xsi:type="dcterms:W3CDTF">2015-01-31T05:36:33Z</dcterms:modified>
</cp:coreProperties>
</file>