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9" d="100"/>
          <a:sy n="49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59942-5714-866A-A610-CD9381F0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7084B-13C0-8015-45FA-74B9DB208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E7E871-0DF0-B320-2FFF-27CF42DC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82FE5C-63D8-85BB-4F42-B6481821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32EAC-AF90-E7C3-6344-9D09E72D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8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9EE26-936F-19DC-86C6-8C80EE58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98C554-5552-69A3-1419-EA8733B0C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638BD-AACA-3CA5-B680-934FF652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2D2715-EC18-ED21-28B0-1F6D8351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E5DBA5-65F1-0F2A-D0D0-B9215878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5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DD1406-C16D-5D61-A899-41569872D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D3AF2A-0AF4-D50C-040F-85276F4C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EEB26-26B3-F38A-196C-80C1A249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342CB-568A-EF99-66EB-F060478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5E069-4A5E-6DCC-FAC0-E8FD160A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32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B8800-94C0-6855-C1B2-9BF4108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EB0E63-611A-6266-D5F4-FA488651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D1BF35-D403-9C0B-BB72-9FC4DE63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1F3D3-7ED8-C11F-C179-0F6F6B63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8849B6-9AE1-24C2-341E-4750F529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49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B0DB0-9BAF-12D5-4C27-987E6768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6D46F8-6693-C1D4-E8BE-793E763F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1D4308-8323-49A6-9EC8-13AA7771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270EBC-4DAA-261C-2AD4-400FD672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097E9-6572-0048-746E-F52FBAB0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07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C1A-64A0-C4C5-7A50-5640DB5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EA7D7-B324-5AFE-9419-23B05157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460A0E-E11E-A601-0D2A-E746F2C1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926278-AF67-51EB-9C0D-5A1B6399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C69F98-7453-879F-3F7E-99ECB643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AC838E-83B0-98D3-9B26-537877B1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66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C7211-37B6-31D0-F04A-F1B37F73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ADB03A-B5A1-64A2-8082-75270ACC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C2A571-AB92-2CD1-8C97-0D637AB29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C8D12-723F-650E-1D31-3461BC6EA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84CF3D-7078-1C71-D348-71CD133B4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80820C-BA2F-8F43-C756-650ED345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E846F8-9DFA-D2A8-3DCE-0FEC3C94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DFFA6B-2C12-B659-8911-925E8D04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4490F-2C51-64E7-2689-3EBCA754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621601-6941-2D9A-F7BA-6B27040A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694E0-9AAE-4568-2AFD-1F78F149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5287EC-1DD8-54F0-F67C-D245362D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3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DCBCF6-90D0-D41B-04B3-0B0FCE44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1F4BBA-A4BA-7B51-A696-82722D8D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0A60C9-A916-AAE5-C429-6CAC81AD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BF267-3A0F-BE79-397A-3EB14B01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C817AC-7834-102E-A5BC-E9C38ED1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E8BF4F-1614-0280-7D8C-3C8751C9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8B711B-EEC4-D7DF-4FF9-924487C5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E13FE5-B641-1315-92B4-B7D7F9CD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65DDB8-1D8C-73FB-741A-D0E10F56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43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478A7-15C5-D3EF-83D7-C2D55037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D23D4A-7719-C668-F462-79515214F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8187EB-B4A3-A0BF-0A32-81730FD44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905D71-4671-0C8C-56FB-0785692A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35C8-205C-F8DD-B9B3-389996AF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FD6746-4BB8-660E-9F71-D8BD9726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47A6FD-5940-9B97-16F4-975331D3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3D937-B03C-699A-8181-E07D0715F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3F9CF-B932-D0E9-88DD-29F40A755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C1CA-FDE0-4F1F-8A3C-04E4EE23BB30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08B86-F99B-CBBA-E7A9-1EFE69942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AC354-FA40-E531-BDC7-33D4A6218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F0E0-CC3F-4A03-B036-D9C67FAC7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71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3B5BF-0165-9FF4-107E-1F07122C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7"/>
            <a:ext cx="9144000" cy="1145135"/>
          </a:xfrm>
        </p:spPr>
        <p:txBody>
          <a:bodyPr/>
          <a:lstStyle/>
          <a:p>
            <a:r>
              <a:rPr kumimoji="1" lang="ja-JP" altLang="en-US" dirty="0"/>
              <a:t>タイトル「</a:t>
            </a:r>
            <a:r>
              <a:rPr kumimoji="1" lang="en-US" altLang="ja-JP" dirty="0" err="1"/>
              <a:t>Reversi</a:t>
            </a:r>
            <a:r>
              <a:rPr kumimoji="1" lang="ja-JP" altLang="en-US" dirty="0"/>
              <a:t>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53B36E-1ECD-D280-C34B-092CF79D850C}"/>
              </a:ext>
            </a:extLst>
          </p:cNvPr>
          <p:cNvSpPr txBox="1"/>
          <p:nvPr/>
        </p:nvSpPr>
        <p:spPr>
          <a:xfrm>
            <a:off x="9454055" y="5735637"/>
            <a:ext cx="2427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/>
              <a:t>仕様書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0320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タイトル「Reversi」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龍 酒巻</dc:creator>
  <cp:lastModifiedBy>龍 酒巻</cp:lastModifiedBy>
  <cp:revision>1</cp:revision>
  <dcterms:created xsi:type="dcterms:W3CDTF">2024-12-13T14:01:45Z</dcterms:created>
  <dcterms:modified xsi:type="dcterms:W3CDTF">2024-12-13T14:02:09Z</dcterms:modified>
</cp:coreProperties>
</file>