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Arim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FH5xMy+3vCnFNRv+bpmmuV73J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rimo-boldItalic.fntdata"/><Relationship Id="rId5" Type="http://schemas.openxmlformats.org/officeDocument/2006/relationships/slide" Target="slides/slide1.xml"/><Relationship Id="rId6" Type="http://schemas.openxmlformats.org/officeDocument/2006/relationships/font" Target="fonts/Arimo-regular.fntdata"/><Relationship Id="rId7" Type="http://schemas.openxmlformats.org/officeDocument/2006/relationships/font" Target="fonts/Arimo-bold.fntdata"/><Relationship Id="rId8" Type="http://schemas.openxmlformats.org/officeDocument/2006/relationships/font" Target="fonts/Arim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4.png"/><Relationship Id="rId13" Type="http://schemas.openxmlformats.org/officeDocument/2006/relationships/image" Target="../media/image3.jp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postman.com/downloads/" TargetMode="External"/><Relationship Id="rId4" Type="http://schemas.openxmlformats.org/officeDocument/2006/relationships/image" Target="../media/image6.jpg"/><Relationship Id="rId9" Type="http://schemas.openxmlformats.org/officeDocument/2006/relationships/hyperlink" Target="https://portal.aws.amazon.com/billing/signup" TargetMode="External"/><Relationship Id="rId14" Type="http://schemas.openxmlformats.org/officeDocument/2006/relationships/image" Target="../media/image2.png"/><Relationship Id="rId5" Type="http://schemas.openxmlformats.org/officeDocument/2006/relationships/image" Target="../media/image8.jpg"/><Relationship Id="rId6" Type="http://schemas.openxmlformats.org/officeDocument/2006/relationships/image" Target="../media/image5.jpg"/><Relationship Id="rId7" Type="http://schemas.openxmlformats.org/officeDocument/2006/relationships/image" Target="../media/image7.png"/><Relationship Id="rId8" Type="http://schemas.openxmlformats.org/officeDocument/2006/relationships/hyperlink" Target="https://www.postgresql.org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5766" y="-27874"/>
            <a:ext cx="3749566" cy="740664"/>
          </a:xfrm>
          <a:custGeom>
            <a:rect b="b" l="l" r="r" t="t"/>
            <a:pathLst>
              <a:path extrusionOk="0" h="740664" w="4267200">
                <a:moveTo>
                  <a:pt x="0" y="0"/>
                </a:moveTo>
                <a:lnTo>
                  <a:pt x="3896868" y="0"/>
                </a:lnTo>
                <a:lnTo>
                  <a:pt x="4267200" y="370332"/>
                </a:lnTo>
                <a:lnTo>
                  <a:pt x="3896868" y="740664"/>
                </a:lnTo>
                <a:lnTo>
                  <a:pt x="0" y="740664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FFFFFF">
                <a:alpha val="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40068" y="1574461"/>
            <a:ext cx="4927333" cy="517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8" u="none" cap="none" strike="noStrike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Anypoint Platform Sign up </a:t>
            </a:r>
            <a:endParaRPr/>
          </a:p>
          <a:p>
            <a:pPr indent="0" lvl="0" marL="371907" marR="0" rtl="0" algn="l">
              <a:lnSpc>
                <a:spcPct val="317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8" u="none" cap="none" strike="noStrike">
                <a:solidFill>
                  <a:srgbClr val="006FC0"/>
                </a:solidFill>
                <a:latin typeface="Arimo"/>
                <a:ea typeface="Arimo"/>
                <a:cs typeface="Arimo"/>
                <a:sym typeface="Arimo"/>
              </a:rPr>
              <a:t>https://anypoint.mulesoft.com/login/</a:t>
            </a:r>
            <a:endParaRPr/>
          </a:p>
          <a:p>
            <a:pPr indent="0" lvl="0" marL="0" marR="0" rtl="0" algn="l">
              <a:lnSpc>
                <a:spcPct val="231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8" u="none" cap="none" strike="noStrike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Anypoint Studio安装</a:t>
            </a:r>
            <a:r>
              <a:rPr b="1" i="0" lang="en-US" sz="1608" u="none" cap="none" strike="noStrike">
                <a:solidFill>
                  <a:srgbClr val="4678CD"/>
                </a:solidFill>
                <a:latin typeface="Arimo"/>
                <a:ea typeface="Arimo"/>
                <a:cs typeface="Arimo"/>
                <a:sym typeface="Arimo"/>
              </a:rPr>
              <a:t> https://www.mulesoft.com/lp/dl/anypoint-mule-studio</a:t>
            </a:r>
            <a:endParaRPr/>
          </a:p>
          <a:p>
            <a:pPr indent="0" lvl="0" marL="0" marR="0" rtl="0" algn="l">
              <a:lnSpc>
                <a:spcPct val="231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8" u="none" cap="none" strike="noStrike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MuleSoft Training Sign up</a:t>
            </a:r>
            <a:endParaRPr/>
          </a:p>
          <a:p>
            <a:pPr indent="0" lvl="0" marL="371907" marR="0" rtl="0" algn="l">
              <a:lnSpc>
                <a:spcPct val="317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8" u="none" cap="none" strike="noStrike">
                <a:solidFill>
                  <a:srgbClr val="4678CD"/>
                </a:solidFill>
                <a:latin typeface="Arimo"/>
                <a:ea typeface="Arimo"/>
                <a:cs typeface="Arimo"/>
                <a:sym typeface="Arimo"/>
              </a:rPr>
              <a:t>https://training.mulesoft.com/</a:t>
            </a:r>
            <a:endParaRPr b="1" i="0" sz="2208" u="none" cap="none" strike="noStrike">
              <a:solidFill>
                <a:srgbClr val="1C1C1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231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8" u="none" cap="none" strike="noStrike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Postman安装</a:t>
            </a:r>
            <a:endParaRPr b="1" i="0" sz="2208" u="none" cap="none" strike="noStrike">
              <a:solidFill>
                <a:srgbClr val="1C1C1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381051" marR="0" rtl="0" algn="l">
              <a:lnSpc>
                <a:spcPct val="25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12" u="sng" cap="none" strike="noStrike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https://www.postman.com/downloads/</a:t>
            </a:r>
            <a:endParaRPr b="1" i="0" sz="1512" u="none" cap="none" strike="noStrike">
              <a:solidFill>
                <a:srgbClr val="0070C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381051" marR="0" rtl="0" algn="l">
              <a:lnSpc>
                <a:spcPct val="25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12" u="none" cap="none" strike="noStrike">
              <a:solidFill>
                <a:srgbClr val="4678CD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38200" y="205587"/>
            <a:ext cx="1352934" cy="383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课前准备</a:t>
            </a:r>
            <a:endParaRPr b="1" i="0" sz="2594" u="none" cap="none" strike="noStrike"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2688" y="1470807"/>
            <a:ext cx="661416" cy="63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2658142"/>
            <a:ext cx="545592" cy="55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0600" y="5022597"/>
            <a:ext cx="676656" cy="65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18354" y="1506219"/>
            <a:ext cx="723081" cy="50732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6107550" y="1567189"/>
            <a:ext cx="5624100" cy="5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8" u="none" cap="none" strike="noStrike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Salesforce Sign Up</a:t>
            </a:r>
            <a:endParaRPr/>
          </a:p>
          <a:p>
            <a:pPr indent="0" lvl="0" marL="371907" marR="0" rtl="0" algn="l">
              <a:lnSpc>
                <a:spcPct val="317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8">
                <a:solidFill>
                  <a:srgbClr val="006FC0"/>
                </a:solidFill>
                <a:latin typeface="Arimo"/>
                <a:ea typeface="Arimo"/>
                <a:cs typeface="Arimo"/>
                <a:sym typeface="Arimo"/>
              </a:rPr>
              <a:t>https://developer.salesforce.com/signup</a:t>
            </a:r>
            <a:endParaRPr b="1" i="0" sz="2208" u="none" cap="none" strike="noStrike">
              <a:solidFill>
                <a:srgbClr val="1C1C1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8" u="none" cap="none" strike="noStrike">
              <a:solidFill>
                <a:srgbClr val="1C1C1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8" u="none" cap="none" strike="noStrike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MySQL安装</a:t>
            </a:r>
            <a:endParaRPr b="1" i="0" sz="2208" u="none" cap="none" strike="noStrike">
              <a:solidFill>
                <a:srgbClr val="1C1C1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371907" marR="0" rtl="0" algn="l">
              <a:lnSpc>
                <a:spcPct val="317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8" u="none" cap="none" strike="noStrike">
                <a:solidFill>
                  <a:srgbClr val="006FC0"/>
                </a:solidFill>
                <a:latin typeface="Arimo"/>
                <a:ea typeface="Arimo"/>
                <a:cs typeface="Arimo"/>
                <a:sym typeface="Arimo"/>
              </a:rPr>
              <a:t>https://www.mysql.com/downloads/</a:t>
            </a:r>
            <a:endParaRPr/>
          </a:p>
          <a:p>
            <a:pPr indent="0" lvl="0" marL="0" marR="0" rtl="0" algn="l">
              <a:lnSpc>
                <a:spcPct val="231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8" u="none" cap="none" strike="noStrike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PostgreSQL安装</a:t>
            </a:r>
            <a:endParaRPr b="1" i="0" sz="2208" u="none" cap="none" strike="noStrike">
              <a:solidFill>
                <a:srgbClr val="1C1C1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371907" marR="0" rtl="0" algn="l">
              <a:lnSpc>
                <a:spcPct val="317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8" u="sng" cap="none" strike="noStrike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https://www.postgresql.org/download</a:t>
            </a:r>
            <a:endParaRPr b="1" i="0" sz="1608" u="none" cap="none" strike="noStrike">
              <a:solidFill>
                <a:srgbClr val="0070C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25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AWS Signup</a:t>
            </a:r>
            <a:endParaRPr/>
          </a:p>
          <a:p>
            <a:pPr indent="0" lvl="0" marL="381051" marR="0" rtl="0" algn="l">
              <a:lnSpc>
                <a:spcPct val="25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12" u="sng" cap="none" strike="noStrike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https://portal.aws.amazon.com/billing/signup</a:t>
            </a:r>
            <a:endParaRPr b="1" i="0" sz="1512" u="none" cap="none" strike="noStrike">
              <a:solidFill>
                <a:srgbClr val="0070C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381051" marR="0" rtl="0" algn="l">
              <a:lnSpc>
                <a:spcPct val="25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12" u="none" cap="none" strike="noStrike">
              <a:solidFill>
                <a:srgbClr val="4678CD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PostgreSQL icon PNG and SVG Free Download" id="92" name="Google Shape;92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50085" y="3819720"/>
            <a:ext cx="571694" cy="589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Mysql PNG Images, Free Download - Free Transparent PNG Logos" id="93" name="Google Shape;93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310977" y="2521548"/>
            <a:ext cx="590551" cy="59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79894" y="5165092"/>
            <a:ext cx="622301" cy="37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91400" y="16698"/>
            <a:ext cx="1941576" cy="7254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731510" y="1239584"/>
            <a:ext cx="5059690" cy="5084982"/>
          </a:xfrm>
          <a:prstGeom prst="rect">
            <a:avLst/>
          </a:prstGeom>
          <a:noFill/>
          <a:ln cap="flat" cmpd="sng" w="47625">
            <a:solidFill>
              <a:srgbClr val="FFC00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776216" y="3953522"/>
            <a:ext cx="676656" cy="66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2023-06-05T14:31:38Z</dcterms:created>
  <dc:creator>alan shen</dc:creator>
</cp:coreProperties>
</file>