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328" r:id="rId2"/>
    <p:sldId id="323" r:id="rId3"/>
    <p:sldId id="275" r:id="rId4"/>
    <p:sldId id="271" r:id="rId5"/>
    <p:sldId id="270" r:id="rId6"/>
    <p:sldId id="344" r:id="rId7"/>
    <p:sldId id="272" r:id="rId8"/>
    <p:sldId id="273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94694"/>
  </p:normalViewPr>
  <p:slideViewPr>
    <p:cSldViewPr>
      <p:cViewPr varScale="1">
        <p:scale>
          <a:sx n="121" d="100"/>
          <a:sy n="121" d="100"/>
        </p:scale>
        <p:origin x="9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ADB58-4715-8040-A39C-76B131C34960}" type="datetimeFigureOut">
              <a:rPr lang="en-JP" smtClean="0"/>
              <a:t>2023/06/07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E6DF0-15C2-AC4D-9778-8B2D6832F1F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6096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4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8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319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6651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99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8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9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8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reqres.in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page1%22%E4%B8%AD%EF%BC%8C%22/page1%22%E5%B0%B1%E6%98%AF%E8%B7%AF%E5%BE%84%E3%80%82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www.example.com/page1?search=keyword%22%E4%B8%AD%EF%BC%8C%22?search=keyword%22%E5%B0%B1%E6%98%AF%E6%9F%A5%E8%AF%A2%E5%AD%97%E7%AC%A6%E4%B8%B2%E3%80%8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api/users?id=6" TargetMode="External"/><Relationship Id="rId2" Type="http://schemas.openxmlformats.org/officeDocument/2006/relationships/hyperlink" Target="https://reqres.in/api/users/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5891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58913" y="-3"/>
            <a:ext cx="1056470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08005-15F6-BD4C-429C-2E7D375D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46" y="1485867"/>
            <a:ext cx="4874716" cy="1375608"/>
          </a:xfrm>
        </p:spPr>
        <p:txBody>
          <a:bodyPr anchor="ctr">
            <a:normAutofit/>
          </a:bodyPr>
          <a:lstStyle/>
          <a:p>
            <a:r>
              <a:rPr lang="en-JP" sz="2000" dirty="0">
                <a:solidFill>
                  <a:schemeClr val="bg1"/>
                </a:solidFill>
              </a:rPr>
              <a:t>MuleSoft开发中常见的数据格式和协议等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7C2F-9312-CD3C-63D5-FFA9B603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974" y="2451877"/>
            <a:ext cx="3972908" cy="3440110"/>
          </a:xfrm>
        </p:spPr>
        <p:txBody>
          <a:bodyPr>
            <a:norm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HTTP</a:t>
            </a:r>
          </a:p>
          <a:p>
            <a:r>
              <a:rPr lang="en-JP" dirty="0">
                <a:solidFill>
                  <a:schemeClr val="bg1"/>
                </a:solidFill>
              </a:rPr>
              <a:t>API / REST API / SOAP API</a:t>
            </a:r>
          </a:p>
          <a:p>
            <a:r>
              <a:rPr lang="en-JP" dirty="0">
                <a:solidFill>
                  <a:schemeClr val="bg1"/>
                </a:solidFill>
              </a:rPr>
              <a:t>JSON,XML,CSV,POJO…</a:t>
            </a:r>
          </a:p>
        </p:txBody>
      </p:sp>
      <p:pic>
        <p:nvPicPr>
          <p:cNvPr id="4" name="Picture 3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9522C8C-A97F-BAB8-289E-EA9A1071C51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4413" y="2465015"/>
            <a:ext cx="5142161" cy="1915454"/>
          </a:xfrm>
          <a:prstGeom prst="rect">
            <a:avLst/>
          </a:prstGeom>
          <a:noFill/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2634" y="4013200"/>
            <a:ext cx="448616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2C0D9C-E002-6B71-325E-F2548C3CEDB8}"/>
              </a:ext>
            </a:extLst>
          </p:cNvPr>
          <p:cNvSpPr txBox="1">
            <a:spLocks/>
          </p:cNvSpPr>
          <p:nvPr/>
        </p:nvSpPr>
        <p:spPr>
          <a:xfrm>
            <a:off x="312431" y="388464"/>
            <a:ext cx="4874716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JP" sz="2800" dirty="0">
                <a:solidFill>
                  <a:schemeClr val="bg1"/>
                </a:solidFill>
              </a:rPr>
              <a:t>(2) 预备知识</a:t>
            </a:r>
          </a:p>
        </p:txBody>
      </p:sp>
    </p:spTree>
    <p:extLst>
      <p:ext uri="{BB962C8B-B14F-4D97-AF65-F5344CB8AC3E}">
        <p14:creationId xmlns:p14="http://schemas.microsoft.com/office/powerpoint/2010/main" val="28995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902CA291-045E-16DC-0DBD-C5BE70A2B798}"/>
              </a:ext>
            </a:extLst>
          </p:cNvPr>
          <p:cNvSpPr/>
          <p:nvPr/>
        </p:nvSpPr>
        <p:spPr>
          <a:xfrm>
            <a:off x="0" y="0"/>
            <a:ext cx="4267200" cy="740664"/>
          </a:xfrm>
          <a:custGeom>
            <a:avLst/>
            <a:gdLst>
              <a:gd name="connsiteX0" fmla="*/ 0 w 4267200"/>
              <a:gd name="connsiteY0" fmla="*/ 0 h 740664"/>
              <a:gd name="connsiteX1" fmla="*/ 3896868 w 4267200"/>
              <a:gd name="connsiteY1" fmla="*/ 0 h 740664"/>
              <a:gd name="connsiteX2" fmla="*/ 4267200 w 4267200"/>
              <a:gd name="connsiteY2" fmla="*/ 370332 h 740664"/>
              <a:gd name="connsiteX3" fmla="*/ 3896868 w 4267200"/>
              <a:gd name="connsiteY3" fmla="*/ 740664 h 740664"/>
              <a:gd name="connsiteX4" fmla="*/ 0 w 4267200"/>
              <a:gd name="connsiteY4" fmla="*/ 740664 h 740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67200" h="740664">
                <a:moveTo>
                  <a:pt x="0" y="0"/>
                </a:moveTo>
                <a:lnTo>
                  <a:pt x="3896868" y="0"/>
                </a:lnTo>
                <a:lnTo>
                  <a:pt x="4267200" y="370332"/>
                </a:lnTo>
                <a:lnTo>
                  <a:pt x="3896868" y="740664"/>
                </a:lnTo>
                <a:lnTo>
                  <a:pt x="0" y="740664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BEED3-1E21-E118-7AD1-2B5F6F4642EA}"/>
              </a:ext>
            </a:extLst>
          </p:cNvPr>
          <p:cNvSpPr txBox="1"/>
          <p:nvPr/>
        </p:nvSpPr>
        <p:spPr>
          <a:xfrm>
            <a:off x="227012" y="172329"/>
            <a:ext cx="3581400" cy="39600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2594"/>
              </a:lnSpc>
            </a:pPr>
            <a:r>
              <a:rPr lang="en-US" altLang="zh-CN" sz="2594" b="1" i="0" dirty="0">
                <a:latin typeface="Bradley Hand" pitchFamily="2" charset="77"/>
                <a:cs typeface="Arial Unicode MS" pitchFamily="18" charset="0"/>
              </a:rPr>
              <a:t>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CA1A0A-B187-BE47-5D08-5F1E27DAFD1F}"/>
              </a:ext>
            </a:extLst>
          </p:cNvPr>
          <p:cNvSpPr txBox="1"/>
          <p:nvPr/>
        </p:nvSpPr>
        <p:spPr>
          <a:xfrm>
            <a:off x="912812" y="2433101"/>
            <a:ext cx="4783361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92"/>
              </a:lnSpc>
            </a:pPr>
            <a:r>
              <a:rPr lang="en-US" altLang="zh-CN" sz="1992" b="1" i="0" dirty="0">
                <a:solidFill>
                  <a:schemeClr val="accent2"/>
                </a:solidFill>
                <a:highlight>
                  <a:srgbClr val="FFFF00"/>
                </a:highlight>
                <a:latin typeface="Arial Unicode MS" pitchFamily="18" charset="0"/>
                <a:cs typeface="Arial Unicode MS" pitchFamily="18" charset="0"/>
              </a:rPr>
              <a:t>• API = Application Programming 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A27754-F6E4-1BA4-3F08-626D71397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173" y="3192712"/>
            <a:ext cx="3645005" cy="11515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A56BBC-C63D-BB77-DBF9-A9C554F64D2C}"/>
              </a:ext>
            </a:extLst>
          </p:cNvPr>
          <p:cNvSpPr txBox="1"/>
          <p:nvPr/>
        </p:nvSpPr>
        <p:spPr>
          <a:xfrm>
            <a:off x="1289050" y="3192712"/>
            <a:ext cx="61007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600" dirty="0"/>
              <a:t>API开发 keyword：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sz="1600" dirty="0"/>
              <a:t>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sz="1600" dirty="0"/>
              <a:t>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sz="1600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sz="1600" dirty="0"/>
              <a:t>Data Type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B3C1C1-610C-DB60-5A83-5486C4D4D8D2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9812" y="16698"/>
            <a:ext cx="1941576" cy="725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576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917680" y="6397752"/>
            <a:ext cx="146304" cy="198120"/>
          </a:xfrm>
          <a:custGeom>
            <a:avLst/>
            <a:gdLst>
              <a:gd name="connsiteX0" fmla="*/ 73152 w 146304"/>
              <a:gd name="connsiteY0" fmla="*/ 0 h 198120"/>
              <a:gd name="connsiteX1" fmla="*/ 31496 w 146304"/>
              <a:gd name="connsiteY1" fmla="*/ 73088 h 198120"/>
              <a:gd name="connsiteX2" fmla="*/ 51054 w 146304"/>
              <a:gd name="connsiteY2" fmla="*/ 73088 h 198120"/>
              <a:gd name="connsiteX3" fmla="*/ 17907 w 146304"/>
              <a:gd name="connsiteY3" fmla="*/ 130340 h 198120"/>
              <a:gd name="connsiteX4" fmla="*/ 38227 w 146304"/>
              <a:gd name="connsiteY4" fmla="*/ 130340 h 198120"/>
              <a:gd name="connsiteX5" fmla="*/ 0 w 146304"/>
              <a:gd name="connsiteY5" fmla="*/ 198120 h 198120"/>
              <a:gd name="connsiteX6" fmla="*/ 73152 w 146304"/>
              <a:gd name="connsiteY6" fmla="*/ 198120 h 198120"/>
              <a:gd name="connsiteX7" fmla="*/ 146304 w 146304"/>
              <a:gd name="connsiteY7" fmla="*/ 198120 h 198120"/>
              <a:gd name="connsiteX8" fmla="*/ 108077 w 146304"/>
              <a:gd name="connsiteY8" fmla="*/ 130340 h 198120"/>
              <a:gd name="connsiteX9" fmla="*/ 128397 w 146304"/>
              <a:gd name="connsiteY9" fmla="*/ 130340 h 198120"/>
              <a:gd name="connsiteX10" fmla="*/ 96139 w 146304"/>
              <a:gd name="connsiteY10" fmla="*/ 73088 h 198120"/>
              <a:gd name="connsiteX11" fmla="*/ 114808 w 146304"/>
              <a:gd name="connsiteY11" fmla="*/ 73088 h 198120"/>
              <a:gd name="connsiteX12" fmla="*/ 73152 w 146304"/>
              <a:gd name="connsiteY12" fmla="*/ 0 h 198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46304" h="198120">
                <a:moveTo>
                  <a:pt x="73152" y="0"/>
                </a:moveTo>
                <a:lnTo>
                  <a:pt x="31496" y="73088"/>
                </a:lnTo>
                <a:lnTo>
                  <a:pt x="51054" y="73088"/>
                </a:lnTo>
                <a:lnTo>
                  <a:pt x="17907" y="130340"/>
                </a:lnTo>
                <a:lnTo>
                  <a:pt x="38227" y="130340"/>
                </a:lnTo>
                <a:lnTo>
                  <a:pt x="0" y="198120"/>
                </a:lnTo>
                <a:lnTo>
                  <a:pt x="73152" y="198120"/>
                </a:lnTo>
                <a:lnTo>
                  <a:pt x="146304" y="198120"/>
                </a:lnTo>
                <a:lnTo>
                  <a:pt x="108077" y="130340"/>
                </a:lnTo>
                <a:lnTo>
                  <a:pt x="128397" y="130340"/>
                </a:lnTo>
                <a:lnTo>
                  <a:pt x="96139" y="73088"/>
                </a:lnTo>
                <a:lnTo>
                  <a:pt x="114808" y="73088"/>
                </a:lnTo>
                <a:lnTo>
                  <a:pt x="73152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686032" y="6437376"/>
            <a:ext cx="100584" cy="149352"/>
          </a:xfrm>
          <a:custGeom>
            <a:avLst/>
            <a:gdLst>
              <a:gd name="connsiteX0" fmla="*/ 50292 w 100584"/>
              <a:gd name="connsiteY0" fmla="*/ 0 h 149352"/>
              <a:gd name="connsiteX1" fmla="*/ 21717 w 100584"/>
              <a:gd name="connsiteY1" fmla="*/ 55093 h 149352"/>
              <a:gd name="connsiteX2" fmla="*/ 35052 w 100584"/>
              <a:gd name="connsiteY2" fmla="*/ 55093 h 149352"/>
              <a:gd name="connsiteX3" fmla="*/ 12319 w 100584"/>
              <a:gd name="connsiteY3" fmla="*/ 98260 h 149352"/>
              <a:gd name="connsiteX4" fmla="*/ 26289 w 100584"/>
              <a:gd name="connsiteY4" fmla="*/ 98260 h 149352"/>
              <a:gd name="connsiteX5" fmla="*/ 0 w 100584"/>
              <a:gd name="connsiteY5" fmla="*/ 149352 h 149352"/>
              <a:gd name="connsiteX6" fmla="*/ 50292 w 100584"/>
              <a:gd name="connsiteY6" fmla="*/ 149352 h 149352"/>
              <a:gd name="connsiteX7" fmla="*/ 100584 w 100584"/>
              <a:gd name="connsiteY7" fmla="*/ 149352 h 149352"/>
              <a:gd name="connsiteX8" fmla="*/ 74295 w 100584"/>
              <a:gd name="connsiteY8" fmla="*/ 98260 h 149352"/>
              <a:gd name="connsiteX9" fmla="*/ 88265 w 100584"/>
              <a:gd name="connsiteY9" fmla="*/ 98260 h 149352"/>
              <a:gd name="connsiteX10" fmla="*/ 66040 w 100584"/>
              <a:gd name="connsiteY10" fmla="*/ 55093 h 149352"/>
              <a:gd name="connsiteX11" fmla="*/ 78867 w 100584"/>
              <a:gd name="connsiteY11" fmla="*/ 55093 h 149352"/>
              <a:gd name="connsiteX12" fmla="*/ 50292 w 100584"/>
              <a:gd name="connsiteY12" fmla="*/ 0 h 149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00584" h="149352">
                <a:moveTo>
                  <a:pt x="50292" y="0"/>
                </a:moveTo>
                <a:lnTo>
                  <a:pt x="21717" y="55093"/>
                </a:lnTo>
                <a:lnTo>
                  <a:pt x="35052" y="55093"/>
                </a:lnTo>
                <a:lnTo>
                  <a:pt x="12319" y="98260"/>
                </a:lnTo>
                <a:lnTo>
                  <a:pt x="26289" y="98260"/>
                </a:lnTo>
                <a:lnTo>
                  <a:pt x="0" y="149352"/>
                </a:lnTo>
                <a:lnTo>
                  <a:pt x="50292" y="149352"/>
                </a:lnTo>
                <a:lnTo>
                  <a:pt x="100584" y="149352"/>
                </a:lnTo>
                <a:lnTo>
                  <a:pt x="74295" y="98260"/>
                </a:lnTo>
                <a:lnTo>
                  <a:pt x="88265" y="98260"/>
                </a:lnTo>
                <a:lnTo>
                  <a:pt x="66040" y="55093"/>
                </a:lnTo>
                <a:lnTo>
                  <a:pt x="78867" y="55093"/>
                </a:lnTo>
                <a:lnTo>
                  <a:pt x="50292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544312" y="6574536"/>
            <a:ext cx="1892808" cy="298704"/>
          </a:xfrm>
          <a:custGeom>
            <a:avLst/>
            <a:gdLst>
              <a:gd name="connsiteX0" fmla="*/ 1892808 w 1892808"/>
              <a:gd name="connsiteY0" fmla="*/ 298704 h 298704"/>
              <a:gd name="connsiteX1" fmla="*/ 1450213 w 1892808"/>
              <a:gd name="connsiteY1" fmla="*/ 81013 h 298704"/>
              <a:gd name="connsiteX2" fmla="*/ 1301623 w 1892808"/>
              <a:gd name="connsiteY2" fmla="*/ 148692 h 298704"/>
              <a:gd name="connsiteX3" fmla="*/ 1072642 w 1892808"/>
              <a:gd name="connsiteY3" fmla="*/ 44336 h 298704"/>
              <a:gd name="connsiteX4" fmla="*/ 1025144 w 1892808"/>
              <a:gd name="connsiteY4" fmla="*/ 66332 h 298704"/>
              <a:gd name="connsiteX5" fmla="*/ 879729 w 1892808"/>
              <a:gd name="connsiteY5" fmla="*/ 0 h 298704"/>
              <a:gd name="connsiteX6" fmla="*/ 652399 w 1892808"/>
              <a:gd name="connsiteY6" fmla="*/ 103340 h 298704"/>
              <a:gd name="connsiteX7" fmla="*/ 523367 w 1892808"/>
              <a:gd name="connsiteY7" fmla="*/ 44336 h 298704"/>
              <a:gd name="connsiteX8" fmla="*/ 484886 w 1892808"/>
              <a:gd name="connsiteY8" fmla="*/ 62014 h 298704"/>
              <a:gd name="connsiteX9" fmla="*/ 0 w 1892808"/>
              <a:gd name="connsiteY9" fmla="*/ 298704 h 298704"/>
              <a:gd name="connsiteX10" fmla="*/ 1892808 w 1892808"/>
              <a:gd name="connsiteY10" fmla="*/ 298704 h 2987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892808" h="298704">
                <a:moveTo>
                  <a:pt x="1892808" y="298704"/>
                </a:moveTo>
                <a:lnTo>
                  <a:pt x="1450213" y="81013"/>
                </a:lnTo>
                <a:lnTo>
                  <a:pt x="1301623" y="148692"/>
                </a:lnTo>
                <a:lnTo>
                  <a:pt x="1072642" y="44336"/>
                </a:lnTo>
                <a:lnTo>
                  <a:pt x="1025144" y="66332"/>
                </a:lnTo>
                <a:lnTo>
                  <a:pt x="879729" y="0"/>
                </a:lnTo>
                <a:lnTo>
                  <a:pt x="652399" y="103340"/>
                </a:lnTo>
                <a:lnTo>
                  <a:pt x="523367" y="44336"/>
                </a:lnTo>
                <a:lnTo>
                  <a:pt x="484886" y="62014"/>
                </a:lnTo>
                <a:lnTo>
                  <a:pt x="0" y="298704"/>
                </a:lnTo>
                <a:lnTo>
                  <a:pt x="1892808" y="298704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192256" y="6486144"/>
            <a:ext cx="1005840" cy="387096"/>
          </a:xfrm>
          <a:custGeom>
            <a:avLst/>
            <a:gdLst>
              <a:gd name="connsiteX0" fmla="*/ 690245 w 1005840"/>
              <a:gd name="connsiteY0" fmla="*/ 0 h 387096"/>
              <a:gd name="connsiteX1" fmla="*/ 949579 w 1005840"/>
              <a:gd name="connsiteY1" fmla="*/ 158750 h 387096"/>
              <a:gd name="connsiteX2" fmla="*/ 1005840 w 1005840"/>
              <a:gd name="connsiteY2" fmla="*/ 144628 h 387096"/>
              <a:gd name="connsiteX3" fmla="*/ 1005840 w 1005840"/>
              <a:gd name="connsiteY3" fmla="*/ 387096 h 387096"/>
              <a:gd name="connsiteX4" fmla="*/ 0 w 1005840"/>
              <a:gd name="connsiteY4" fmla="*/ 387096 h 387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" h="387096">
                <a:moveTo>
                  <a:pt x="690245" y="0"/>
                </a:moveTo>
                <a:lnTo>
                  <a:pt x="949579" y="158750"/>
                </a:lnTo>
                <a:lnTo>
                  <a:pt x="1005840" y="144628"/>
                </a:lnTo>
                <a:lnTo>
                  <a:pt x="1005840" y="387096"/>
                </a:lnTo>
                <a:lnTo>
                  <a:pt x="0" y="387096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701272" y="6477000"/>
            <a:ext cx="487680" cy="387096"/>
          </a:xfrm>
          <a:custGeom>
            <a:avLst/>
            <a:gdLst>
              <a:gd name="connsiteX0" fmla="*/ 171958 w 487680"/>
              <a:gd name="connsiteY0" fmla="*/ 0 h 387096"/>
              <a:gd name="connsiteX1" fmla="*/ 431292 w 487680"/>
              <a:gd name="connsiteY1" fmla="*/ 158750 h 387096"/>
              <a:gd name="connsiteX2" fmla="*/ 487680 w 487680"/>
              <a:gd name="connsiteY2" fmla="*/ 219202 h 387096"/>
              <a:gd name="connsiteX3" fmla="*/ 487680 w 487680"/>
              <a:gd name="connsiteY3" fmla="*/ 387096 h 387096"/>
              <a:gd name="connsiteX4" fmla="*/ 61214 w 487680"/>
              <a:gd name="connsiteY4" fmla="*/ 387096 h 387096"/>
              <a:gd name="connsiteX5" fmla="*/ 138049 w 487680"/>
              <a:gd name="connsiteY5" fmla="*/ 237452 h 387096"/>
              <a:gd name="connsiteX6" fmla="*/ 0 w 487680"/>
              <a:gd name="connsiteY6" fmla="*/ 187363 h 387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87680" h="387096">
                <a:moveTo>
                  <a:pt x="171958" y="0"/>
                </a:moveTo>
                <a:lnTo>
                  <a:pt x="431292" y="158750"/>
                </a:lnTo>
                <a:lnTo>
                  <a:pt x="487680" y="219202"/>
                </a:lnTo>
                <a:lnTo>
                  <a:pt x="487680" y="387096"/>
                </a:lnTo>
                <a:lnTo>
                  <a:pt x="61214" y="387096"/>
                </a:lnTo>
                <a:lnTo>
                  <a:pt x="138049" y="237452"/>
                </a:lnTo>
                <a:lnTo>
                  <a:pt x="0" y="187363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513320" y="6434328"/>
            <a:ext cx="2770632" cy="438912"/>
          </a:xfrm>
          <a:custGeom>
            <a:avLst/>
            <a:gdLst>
              <a:gd name="connsiteX0" fmla="*/ 2770632 w 2770632"/>
              <a:gd name="connsiteY0" fmla="*/ 438912 h 438912"/>
              <a:gd name="connsiteX1" fmla="*/ 2122678 w 2770632"/>
              <a:gd name="connsiteY1" fmla="*/ 119037 h 438912"/>
              <a:gd name="connsiteX2" fmla="*/ 1904492 w 2770632"/>
              <a:gd name="connsiteY2" fmla="*/ 218478 h 438912"/>
              <a:gd name="connsiteX3" fmla="*/ 1570228 w 2770632"/>
              <a:gd name="connsiteY3" fmla="*/ 65151 h 438912"/>
              <a:gd name="connsiteX4" fmla="*/ 1500378 w 2770632"/>
              <a:gd name="connsiteY4" fmla="*/ 97473 h 438912"/>
              <a:gd name="connsiteX5" fmla="*/ 1287399 w 2770632"/>
              <a:gd name="connsiteY5" fmla="*/ 0 h 438912"/>
              <a:gd name="connsiteX6" fmla="*/ 955167 w 2770632"/>
              <a:gd name="connsiteY6" fmla="*/ 151854 h 438912"/>
              <a:gd name="connsiteX7" fmla="*/ 765429 w 2770632"/>
              <a:gd name="connsiteY7" fmla="*/ 65151 h 438912"/>
              <a:gd name="connsiteX8" fmla="*/ 709041 w 2770632"/>
              <a:gd name="connsiteY8" fmla="*/ 91110 h 438912"/>
              <a:gd name="connsiteX9" fmla="*/ 0 w 2770632"/>
              <a:gd name="connsiteY9" fmla="*/ 438912 h 438912"/>
              <a:gd name="connsiteX10" fmla="*/ 2770632 w 2770632"/>
              <a:gd name="connsiteY10" fmla="*/ 438912 h 438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2770632" h="438912">
                <a:moveTo>
                  <a:pt x="2770632" y="438912"/>
                </a:moveTo>
                <a:lnTo>
                  <a:pt x="2122678" y="119037"/>
                </a:lnTo>
                <a:lnTo>
                  <a:pt x="1904492" y="218478"/>
                </a:lnTo>
                <a:lnTo>
                  <a:pt x="1570228" y="65151"/>
                </a:lnTo>
                <a:lnTo>
                  <a:pt x="1500378" y="97473"/>
                </a:lnTo>
                <a:lnTo>
                  <a:pt x="1287399" y="0"/>
                </a:lnTo>
                <a:lnTo>
                  <a:pt x="955167" y="151854"/>
                </a:lnTo>
                <a:lnTo>
                  <a:pt x="765429" y="65151"/>
                </a:lnTo>
                <a:lnTo>
                  <a:pt x="709041" y="91110"/>
                </a:lnTo>
                <a:lnTo>
                  <a:pt x="0" y="438912"/>
                </a:lnTo>
                <a:lnTo>
                  <a:pt x="2770632" y="438912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223248" y="6431280"/>
            <a:ext cx="143256" cy="210312"/>
          </a:xfrm>
          <a:custGeom>
            <a:avLst/>
            <a:gdLst>
              <a:gd name="connsiteX0" fmla="*/ 71628 w 143256"/>
              <a:gd name="connsiteY0" fmla="*/ 0 h 210312"/>
              <a:gd name="connsiteX1" fmla="*/ 30861 w 143256"/>
              <a:gd name="connsiteY1" fmla="*/ 77584 h 210312"/>
              <a:gd name="connsiteX2" fmla="*/ 50038 w 143256"/>
              <a:gd name="connsiteY2" fmla="*/ 77584 h 210312"/>
              <a:gd name="connsiteX3" fmla="*/ 17526 w 143256"/>
              <a:gd name="connsiteY3" fmla="*/ 138354 h 210312"/>
              <a:gd name="connsiteX4" fmla="*/ 37465 w 143256"/>
              <a:gd name="connsiteY4" fmla="*/ 138354 h 210312"/>
              <a:gd name="connsiteX5" fmla="*/ 0 w 143256"/>
              <a:gd name="connsiteY5" fmla="*/ 210312 h 210312"/>
              <a:gd name="connsiteX6" fmla="*/ 71628 w 143256"/>
              <a:gd name="connsiteY6" fmla="*/ 210312 h 210312"/>
              <a:gd name="connsiteX7" fmla="*/ 143256 w 143256"/>
              <a:gd name="connsiteY7" fmla="*/ 210312 h 210312"/>
              <a:gd name="connsiteX8" fmla="*/ 105791 w 143256"/>
              <a:gd name="connsiteY8" fmla="*/ 138354 h 210312"/>
              <a:gd name="connsiteX9" fmla="*/ 125730 w 143256"/>
              <a:gd name="connsiteY9" fmla="*/ 138354 h 210312"/>
              <a:gd name="connsiteX10" fmla="*/ 94107 w 143256"/>
              <a:gd name="connsiteY10" fmla="*/ 77584 h 210312"/>
              <a:gd name="connsiteX11" fmla="*/ 112395 w 143256"/>
              <a:gd name="connsiteY11" fmla="*/ 77584 h 210312"/>
              <a:gd name="connsiteX12" fmla="*/ 71628 w 143256"/>
              <a:gd name="connsiteY12" fmla="*/ 0 h 2103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43256" h="210312">
                <a:moveTo>
                  <a:pt x="71628" y="0"/>
                </a:moveTo>
                <a:lnTo>
                  <a:pt x="30861" y="77584"/>
                </a:lnTo>
                <a:lnTo>
                  <a:pt x="50038" y="77584"/>
                </a:lnTo>
                <a:lnTo>
                  <a:pt x="17526" y="138354"/>
                </a:lnTo>
                <a:lnTo>
                  <a:pt x="37465" y="138354"/>
                </a:lnTo>
                <a:lnTo>
                  <a:pt x="0" y="210312"/>
                </a:lnTo>
                <a:lnTo>
                  <a:pt x="71628" y="210312"/>
                </a:lnTo>
                <a:lnTo>
                  <a:pt x="143256" y="210312"/>
                </a:lnTo>
                <a:lnTo>
                  <a:pt x="105791" y="138354"/>
                </a:lnTo>
                <a:lnTo>
                  <a:pt x="125730" y="138354"/>
                </a:lnTo>
                <a:lnTo>
                  <a:pt x="94107" y="77584"/>
                </a:lnTo>
                <a:lnTo>
                  <a:pt x="112395" y="77584"/>
                </a:lnTo>
                <a:lnTo>
                  <a:pt x="71628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0" y="6224016"/>
            <a:ext cx="2749296" cy="649224"/>
          </a:xfrm>
          <a:custGeom>
            <a:avLst/>
            <a:gdLst>
              <a:gd name="connsiteX0" fmla="*/ 305791 w 2749296"/>
              <a:gd name="connsiteY0" fmla="*/ 0 h 649224"/>
              <a:gd name="connsiteX1" fmla="*/ 671906 w 2749296"/>
              <a:gd name="connsiteY1" fmla="*/ 155131 h 649224"/>
              <a:gd name="connsiteX2" fmla="*/ 791528 w 2749296"/>
              <a:gd name="connsiteY2" fmla="*/ 103670 h 649224"/>
              <a:gd name="connsiteX3" fmla="*/ 1368171 w 2749296"/>
              <a:gd name="connsiteY3" fmla="*/ 347701 h 649224"/>
              <a:gd name="connsiteX4" fmla="*/ 1742694 w 2749296"/>
              <a:gd name="connsiteY4" fmla="*/ 189433 h 649224"/>
              <a:gd name="connsiteX5" fmla="*/ 2749296 w 2749296"/>
              <a:gd name="connsiteY5" fmla="*/ 649224 h 649224"/>
              <a:gd name="connsiteX6" fmla="*/ 0 w 2749296"/>
              <a:gd name="connsiteY6" fmla="*/ 649224 h 649224"/>
              <a:gd name="connsiteX7" fmla="*/ 0 w 2749296"/>
              <a:gd name="connsiteY7" fmla="*/ 129083 h 649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49296" h="649224">
                <a:moveTo>
                  <a:pt x="305791" y="0"/>
                </a:moveTo>
                <a:lnTo>
                  <a:pt x="671906" y="155131"/>
                </a:lnTo>
                <a:lnTo>
                  <a:pt x="791528" y="103670"/>
                </a:lnTo>
                <a:lnTo>
                  <a:pt x="1368171" y="347701"/>
                </a:lnTo>
                <a:lnTo>
                  <a:pt x="1742694" y="189433"/>
                </a:lnTo>
                <a:lnTo>
                  <a:pt x="2749296" y="649224"/>
                </a:lnTo>
                <a:lnTo>
                  <a:pt x="0" y="649224"/>
                </a:lnTo>
                <a:lnTo>
                  <a:pt x="0" y="129083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97408" y="6248400"/>
            <a:ext cx="118872" cy="158496"/>
          </a:xfrm>
          <a:custGeom>
            <a:avLst/>
            <a:gdLst>
              <a:gd name="connsiteX0" fmla="*/ 59436 w 118872"/>
              <a:gd name="connsiteY0" fmla="*/ 0 h 158496"/>
              <a:gd name="connsiteX1" fmla="*/ 25603 w 118872"/>
              <a:gd name="connsiteY1" fmla="*/ 58471 h 158496"/>
              <a:gd name="connsiteX2" fmla="*/ 41491 w 118872"/>
              <a:gd name="connsiteY2" fmla="*/ 58471 h 158496"/>
              <a:gd name="connsiteX3" fmla="*/ 14529 w 118872"/>
              <a:gd name="connsiteY3" fmla="*/ 104267 h 158496"/>
              <a:gd name="connsiteX4" fmla="*/ 31090 w 118872"/>
              <a:gd name="connsiteY4" fmla="*/ 104267 h 158496"/>
              <a:gd name="connsiteX5" fmla="*/ 0 w 118872"/>
              <a:gd name="connsiteY5" fmla="*/ 158496 h 158496"/>
              <a:gd name="connsiteX6" fmla="*/ 59436 w 118872"/>
              <a:gd name="connsiteY6" fmla="*/ 158496 h 158496"/>
              <a:gd name="connsiteX7" fmla="*/ 118872 w 118872"/>
              <a:gd name="connsiteY7" fmla="*/ 158496 h 158496"/>
              <a:gd name="connsiteX8" fmla="*/ 87782 w 118872"/>
              <a:gd name="connsiteY8" fmla="*/ 104267 h 158496"/>
              <a:gd name="connsiteX9" fmla="*/ 104318 w 118872"/>
              <a:gd name="connsiteY9" fmla="*/ 104267 h 158496"/>
              <a:gd name="connsiteX10" fmla="*/ 78092 w 118872"/>
              <a:gd name="connsiteY10" fmla="*/ 58471 h 158496"/>
              <a:gd name="connsiteX11" fmla="*/ 93269 w 118872"/>
              <a:gd name="connsiteY11" fmla="*/ 58471 h 158496"/>
              <a:gd name="connsiteX12" fmla="*/ 59436 w 118872"/>
              <a:gd name="connsiteY12" fmla="*/ 0 h 1584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18872" h="158496">
                <a:moveTo>
                  <a:pt x="59436" y="0"/>
                </a:moveTo>
                <a:lnTo>
                  <a:pt x="25603" y="58471"/>
                </a:lnTo>
                <a:lnTo>
                  <a:pt x="41491" y="58471"/>
                </a:lnTo>
                <a:lnTo>
                  <a:pt x="14529" y="104267"/>
                </a:lnTo>
                <a:lnTo>
                  <a:pt x="31090" y="104267"/>
                </a:lnTo>
                <a:lnTo>
                  <a:pt x="0" y="158496"/>
                </a:lnTo>
                <a:lnTo>
                  <a:pt x="59436" y="158496"/>
                </a:lnTo>
                <a:lnTo>
                  <a:pt x="118872" y="158496"/>
                </a:lnTo>
                <a:lnTo>
                  <a:pt x="87782" y="104267"/>
                </a:lnTo>
                <a:lnTo>
                  <a:pt x="104318" y="104267"/>
                </a:lnTo>
                <a:lnTo>
                  <a:pt x="78092" y="58471"/>
                </a:lnTo>
                <a:lnTo>
                  <a:pt x="93269" y="58471"/>
                </a:lnTo>
                <a:lnTo>
                  <a:pt x="59436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1336" y="6141720"/>
            <a:ext cx="170688" cy="234696"/>
          </a:xfrm>
          <a:custGeom>
            <a:avLst/>
            <a:gdLst>
              <a:gd name="connsiteX0" fmla="*/ 85344 w 170688"/>
              <a:gd name="connsiteY0" fmla="*/ 0 h 234696"/>
              <a:gd name="connsiteX1" fmla="*/ 36769 w 170688"/>
              <a:gd name="connsiteY1" fmla="*/ 86576 h 234696"/>
              <a:gd name="connsiteX2" fmla="*/ 59583 w 170688"/>
              <a:gd name="connsiteY2" fmla="*/ 86576 h 234696"/>
              <a:gd name="connsiteX3" fmla="*/ 20862 w 170688"/>
              <a:gd name="connsiteY3" fmla="*/ 154394 h 234696"/>
              <a:gd name="connsiteX4" fmla="*/ 44639 w 170688"/>
              <a:gd name="connsiteY4" fmla="*/ 154394 h 234696"/>
              <a:gd name="connsiteX5" fmla="*/ 0 w 170688"/>
              <a:gd name="connsiteY5" fmla="*/ 234696 h 234696"/>
              <a:gd name="connsiteX6" fmla="*/ 85344 w 170688"/>
              <a:gd name="connsiteY6" fmla="*/ 234696 h 234696"/>
              <a:gd name="connsiteX7" fmla="*/ 170688 w 170688"/>
              <a:gd name="connsiteY7" fmla="*/ 234696 h 234696"/>
              <a:gd name="connsiteX8" fmla="*/ 126048 w 170688"/>
              <a:gd name="connsiteY8" fmla="*/ 154394 h 234696"/>
              <a:gd name="connsiteX9" fmla="*/ 149796 w 170688"/>
              <a:gd name="connsiteY9" fmla="*/ 154394 h 234696"/>
              <a:gd name="connsiteX10" fmla="*/ 112128 w 170688"/>
              <a:gd name="connsiteY10" fmla="*/ 86576 h 234696"/>
              <a:gd name="connsiteX11" fmla="*/ 133922 w 170688"/>
              <a:gd name="connsiteY11" fmla="*/ 86576 h 234696"/>
              <a:gd name="connsiteX12" fmla="*/ 85344 w 170688"/>
              <a:gd name="connsiteY12" fmla="*/ 0 h 2346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0688" h="234696">
                <a:moveTo>
                  <a:pt x="85344" y="0"/>
                </a:moveTo>
                <a:lnTo>
                  <a:pt x="36769" y="86576"/>
                </a:lnTo>
                <a:lnTo>
                  <a:pt x="59583" y="86576"/>
                </a:lnTo>
                <a:lnTo>
                  <a:pt x="20862" y="154394"/>
                </a:lnTo>
                <a:lnTo>
                  <a:pt x="44639" y="154394"/>
                </a:lnTo>
                <a:lnTo>
                  <a:pt x="0" y="234696"/>
                </a:lnTo>
                <a:lnTo>
                  <a:pt x="85344" y="234696"/>
                </a:lnTo>
                <a:lnTo>
                  <a:pt x="170688" y="234696"/>
                </a:lnTo>
                <a:lnTo>
                  <a:pt x="126048" y="154394"/>
                </a:lnTo>
                <a:lnTo>
                  <a:pt x="149796" y="154394"/>
                </a:lnTo>
                <a:lnTo>
                  <a:pt x="112128" y="86576"/>
                </a:lnTo>
                <a:lnTo>
                  <a:pt x="133922" y="86576"/>
                </a:lnTo>
                <a:lnTo>
                  <a:pt x="85344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98120" y="6141720"/>
            <a:ext cx="118872" cy="161544"/>
          </a:xfrm>
          <a:custGeom>
            <a:avLst/>
            <a:gdLst>
              <a:gd name="connsiteX0" fmla="*/ 59436 w 118872"/>
              <a:gd name="connsiteY0" fmla="*/ 0 h 161544"/>
              <a:gd name="connsiteX1" fmla="*/ 25603 w 118872"/>
              <a:gd name="connsiteY1" fmla="*/ 59588 h 161544"/>
              <a:gd name="connsiteX2" fmla="*/ 41491 w 118872"/>
              <a:gd name="connsiteY2" fmla="*/ 59588 h 161544"/>
              <a:gd name="connsiteX3" fmla="*/ 14529 w 118872"/>
              <a:gd name="connsiteY3" fmla="*/ 106274 h 161544"/>
              <a:gd name="connsiteX4" fmla="*/ 31090 w 118872"/>
              <a:gd name="connsiteY4" fmla="*/ 106274 h 161544"/>
              <a:gd name="connsiteX5" fmla="*/ 0 w 118872"/>
              <a:gd name="connsiteY5" fmla="*/ 161544 h 161544"/>
              <a:gd name="connsiteX6" fmla="*/ 59436 w 118872"/>
              <a:gd name="connsiteY6" fmla="*/ 161544 h 161544"/>
              <a:gd name="connsiteX7" fmla="*/ 118872 w 118872"/>
              <a:gd name="connsiteY7" fmla="*/ 161544 h 161544"/>
              <a:gd name="connsiteX8" fmla="*/ 87782 w 118872"/>
              <a:gd name="connsiteY8" fmla="*/ 106274 h 161544"/>
              <a:gd name="connsiteX9" fmla="*/ 104318 w 118872"/>
              <a:gd name="connsiteY9" fmla="*/ 106274 h 161544"/>
              <a:gd name="connsiteX10" fmla="*/ 78092 w 118872"/>
              <a:gd name="connsiteY10" fmla="*/ 59588 h 161544"/>
              <a:gd name="connsiteX11" fmla="*/ 93269 w 118872"/>
              <a:gd name="connsiteY11" fmla="*/ 59588 h 161544"/>
              <a:gd name="connsiteX12" fmla="*/ 59436 w 118872"/>
              <a:gd name="connsiteY12" fmla="*/ 0 h 16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18872" h="161544">
                <a:moveTo>
                  <a:pt x="59436" y="0"/>
                </a:moveTo>
                <a:lnTo>
                  <a:pt x="25603" y="59588"/>
                </a:lnTo>
                <a:lnTo>
                  <a:pt x="41491" y="59588"/>
                </a:lnTo>
                <a:lnTo>
                  <a:pt x="14529" y="106274"/>
                </a:lnTo>
                <a:lnTo>
                  <a:pt x="31090" y="106274"/>
                </a:lnTo>
                <a:lnTo>
                  <a:pt x="0" y="161544"/>
                </a:lnTo>
                <a:lnTo>
                  <a:pt x="59436" y="161544"/>
                </a:lnTo>
                <a:lnTo>
                  <a:pt x="118872" y="161544"/>
                </a:lnTo>
                <a:lnTo>
                  <a:pt x="87782" y="106274"/>
                </a:lnTo>
                <a:lnTo>
                  <a:pt x="104318" y="106274"/>
                </a:lnTo>
                <a:lnTo>
                  <a:pt x="78092" y="59588"/>
                </a:lnTo>
                <a:lnTo>
                  <a:pt x="93269" y="59588"/>
                </a:lnTo>
                <a:lnTo>
                  <a:pt x="59436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20624" y="6190488"/>
            <a:ext cx="118872" cy="161544"/>
          </a:xfrm>
          <a:custGeom>
            <a:avLst/>
            <a:gdLst>
              <a:gd name="connsiteX0" fmla="*/ 59436 w 118872"/>
              <a:gd name="connsiteY0" fmla="*/ 0 h 161544"/>
              <a:gd name="connsiteX1" fmla="*/ 25603 w 118872"/>
              <a:gd name="connsiteY1" fmla="*/ 59588 h 161544"/>
              <a:gd name="connsiteX2" fmla="*/ 41491 w 118872"/>
              <a:gd name="connsiteY2" fmla="*/ 59588 h 161544"/>
              <a:gd name="connsiteX3" fmla="*/ 14529 w 118872"/>
              <a:gd name="connsiteY3" fmla="*/ 106274 h 161544"/>
              <a:gd name="connsiteX4" fmla="*/ 31090 w 118872"/>
              <a:gd name="connsiteY4" fmla="*/ 106274 h 161544"/>
              <a:gd name="connsiteX5" fmla="*/ 0 w 118872"/>
              <a:gd name="connsiteY5" fmla="*/ 161544 h 161544"/>
              <a:gd name="connsiteX6" fmla="*/ 59436 w 118872"/>
              <a:gd name="connsiteY6" fmla="*/ 161544 h 161544"/>
              <a:gd name="connsiteX7" fmla="*/ 118872 w 118872"/>
              <a:gd name="connsiteY7" fmla="*/ 161544 h 161544"/>
              <a:gd name="connsiteX8" fmla="*/ 87782 w 118872"/>
              <a:gd name="connsiteY8" fmla="*/ 106274 h 161544"/>
              <a:gd name="connsiteX9" fmla="*/ 104318 w 118872"/>
              <a:gd name="connsiteY9" fmla="*/ 106274 h 161544"/>
              <a:gd name="connsiteX10" fmla="*/ 78092 w 118872"/>
              <a:gd name="connsiteY10" fmla="*/ 59588 h 161544"/>
              <a:gd name="connsiteX11" fmla="*/ 93269 w 118872"/>
              <a:gd name="connsiteY11" fmla="*/ 59588 h 161544"/>
              <a:gd name="connsiteX12" fmla="*/ 59436 w 118872"/>
              <a:gd name="connsiteY12" fmla="*/ 0 h 16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18872" h="161544">
                <a:moveTo>
                  <a:pt x="59436" y="0"/>
                </a:moveTo>
                <a:lnTo>
                  <a:pt x="25603" y="59588"/>
                </a:lnTo>
                <a:lnTo>
                  <a:pt x="41491" y="59588"/>
                </a:lnTo>
                <a:lnTo>
                  <a:pt x="14529" y="106274"/>
                </a:lnTo>
                <a:lnTo>
                  <a:pt x="31090" y="106274"/>
                </a:lnTo>
                <a:lnTo>
                  <a:pt x="0" y="161544"/>
                </a:lnTo>
                <a:lnTo>
                  <a:pt x="59436" y="161544"/>
                </a:lnTo>
                <a:lnTo>
                  <a:pt x="118872" y="161544"/>
                </a:lnTo>
                <a:lnTo>
                  <a:pt x="87782" y="106274"/>
                </a:lnTo>
                <a:lnTo>
                  <a:pt x="104318" y="106274"/>
                </a:lnTo>
                <a:lnTo>
                  <a:pt x="78092" y="59588"/>
                </a:lnTo>
                <a:lnTo>
                  <a:pt x="93269" y="59588"/>
                </a:lnTo>
                <a:lnTo>
                  <a:pt x="59436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999744" y="6327648"/>
            <a:ext cx="118872" cy="161544"/>
          </a:xfrm>
          <a:custGeom>
            <a:avLst/>
            <a:gdLst>
              <a:gd name="connsiteX0" fmla="*/ 59436 w 118872"/>
              <a:gd name="connsiteY0" fmla="*/ 0 h 161544"/>
              <a:gd name="connsiteX1" fmla="*/ 25603 w 118872"/>
              <a:gd name="connsiteY1" fmla="*/ 59588 h 161544"/>
              <a:gd name="connsiteX2" fmla="*/ 41491 w 118872"/>
              <a:gd name="connsiteY2" fmla="*/ 59588 h 161544"/>
              <a:gd name="connsiteX3" fmla="*/ 14529 w 118872"/>
              <a:gd name="connsiteY3" fmla="*/ 106274 h 161544"/>
              <a:gd name="connsiteX4" fmla="*/ 31090 w 118872"/>
              <a:gd name="connsiteY4" fmla="*/ 106274 h 161544"/>
              <a:gd name="connsiteX5" fmla="*/ 0 w 118872"/>
              <a:gd name="connsiteY5" fmla="*/ 161544 h 161544"/>
              <a:gd name="connsiteX6" fmla="*/ 59436 w 118872"/>
              <a:gd name="connsiteY6" fmla="*/ 161544 h 161544"/>
              <a:gd name="connsiteX7" fmla="*/ 118872 w 118872"/>
              <a:gd name="connsiteY7" fmla="*/ 161544 h 161544"/>
              <a:gd name="connsiteX8" fmla="*/ 87782 w 118872"/>
              <a:gd name="connsiteY8" fmla="*/ 106274 h 161544"/>
              <a:gd name="connsiteX9" fmla="*/ 104318 w 118872"/>
              <a:gd name="connsiteY9" fmla="*/ 106274 h 161544"/>
              <a:gd name="connsiteX10" fmla="*/ 78092 w 118872"/>
              <a:gd name="connsiteY10" fmla="*/ 59588 h 161544"/>
              <a:gd name="connsiteX11" fmla="*/ 93269 w 118872"/>
              <a:gd name="connsiteY11" fmla="*/ 59588 h 161544"/>
              <a:gd name="connsiteX12" fmla="*/ 59436 w 118872"/>
              <a:gd name="connsiteY12" fmla="*/ 0 h 16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18872" h="161544">
                <a:moveTo>
                  <a:pt x="59436" y="0"/>
                </a:moveTo>
                <a:lnTo>
                  <a:pt x="25603" y="59588"/>
                </a:lnTo>
                <a:lnTo>
                  <a:pt x="41491" y="59588"/>
                </a:lnTo>
                <a:lnTo>
                  <a:pt x="14529" y="106274"/>
                </a:lnTo>
                <a:lnTo>
                  <a:pt x="31090" y="106274"/>
                </a:lnTo>
                <a:lnTo>
                  <a:pt x="0" y="161544"/>
                </a:lnTo>
                <a:lnTo>
                  <a:pt x="59436" y="161544"/>
                </a:lnTo>
                <a:lnTo>
                  <a:pt x="118872" y="161544"/>
                </a:lnTo>
                <a:lnTo>
                  <a:pt x="87782" y="106274"/>
                </a:lnTo>
                <a:lnTo>
                  <a:pt x="104318" y="106274"/>
                </a:lnTo>
                <a:lnTo>
                  <a:pt x="78092" y="59588"/>
                </a:lnTo>
                <a:lnTo>
                  <a:pt x="93269" y="59588"/>
                </a:lnTo>
                <a:lnTo>
                  <a:pt x="59436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725424" y="6342888"/>
            <a:ext cx="292608" cy="210312"/>
          </a:xfrm>
          <a:custGeom>
            <a:avLst/>
            <a:gdLst>
              <a:gd name="connsiteX0" fmla="*/ 0 w 292608"/>
              <a:gd name="connsiteY0" fmla="*/ 0 h 210312"/>
              <a:gd name="connsiteX1" fmla="*/ 0 w 292608"/>
              <a:gd name="connsiteY1" fmla="*/ 129223 h 210312"/>
              <a:gd name="connsiteX2" fmla="*/ 292608 w 292608"/>
              <a:gd name="connsiteY2" fmla="*/ 210312 h 210312"/>
              <a:gd name="connsiteX3" fmla="*/ 121920 w 292608"/>
              <a:gd name="connsiteY3" fmla="*/ 105575 h 210312"/>
              <a:gd name="connsiteX4" fmla="*/ 0 w 292608"/>
              <a:gd name="connsiteY4" fmla="*/ 0 h 2103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2608" h="210312">
                <a:moveTo>
                  <a:pt x="0" y="0"/>
                </a:moveTo>
                <a:lnTo>
                  <a:pt x="0" y="129223"/>
                </a:lnTo>
                <a:lnTo>
                  <a:pt x="292608" y="210312"/>
                </a:lnTo>
                <a:lnTo>
                  <a:pt x="121920" y="105575"/>
                </a:lnTo>
                <a:lnTo>
                  <a:pt x="0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43840" y="6230112"/>
            <a:ext cx="405384" cy="618744"/>
          </a:xfrm>
          <a:custGeom>
            <a:avLst/>
            <a:gdLst>
              <a:gd name="connsiteX0" fmla="*/ 55258 w 405384"/>
              <a:gd name="connsiteY0" fmla="*/ 0 h 618744"/>
              <a:gd name="connsiteX1" fmla="*/ 87706 w 405384"/>
              <a:gd name="connsiteY1" fmla="*/ 324549 h 618744"/>
              <a:gd name="connsiteX2" fmla="*/ 0 w 405384"/>
              <a:gd name="connsiteY2" fmla="*/ 546929 h 618744"/>
              <a:gd name="connsiteX3" fmla="*/ 31775 w 405384"/>
              <a:gd name="connsiteY3" fmla="*/ 576605 h 618744"/>
              <a:gd name="connsiteX4" fmla="*/ 13119 w 405384"/>
              <a:gd name="connsiteY4" fmla="*/ 618744 h 618744"/>
              <a:gd name="connsiteX5" fmla="*/ 78727 w 405384"/>
              <a:gd name="connsiteY5" fmla="*/ 618744 h 618744"/>
              <a:gd name="connsiteX6" fmla="*/ 284518 w 405384"/>
              <a:gd name="connsiteY6" fmla="*/ 502729 h 618744"/>
              <a:gd name="connsiteX7" fmla="*/ 405384 w 405384"/>
              <a:gd name="connsiteY7" fmla="*/ 435750 h 618744"/>
              <a:gd name="connsiteX8" fmla="*/ 234798 w 405384"/>
              <a:gd name="connsiteY8" fmla="*/ 309372 h 618744"/>
              <a:gd name="connsiteX9" fmla="*/ 55258 w 405384"/>
              <a:gd name="connsiteY9" fmla="*/ 0 h 618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405384" h="618744">
                <a:moveTo>
                  <a:pt x="55258" y="0"/>
                </a:moveTo>
                <a:lnTo>
                  <a:pt x="87706" y="324549"/>
                </a:lnTo>
                <a:lnTo>
                  <a:pt x="0" y="546929"/>
                </a:lnTo>
                <a:lnTo>
                  <a:pt x="31775" y="576605"/>
                </a:lnTo>
                <a:lnTo>
                  <a:pt x="13119" y="618744"/>
                </a:lnTo>
                <a:lnTo>
                  <a:pt x="78727" y="618744"/>
                </a:lnTo>
                <a:lnTo>
                  <a:pt x="284518" y="502729"/>
                </a:lnTo>
                <a:lnTo>
                  <a:pt x="405384" y="435750"/>
                </a:lnTo>
                <a:lnTo>
                  <a:pt x="234798" y="309372"/>
                </a:lnTo>
                <a:lnTo>
                  <a:pt x="55258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0265664" y="6412992"/>
            <a:ext cx="185928" cy="252984"/>
          </a:xfrm>
          <a:custGeom>
            <a:avLst/>
            <a:gdLst>
              <a:gd name="connsiteX0" fmla="*/ 92964 w 185928"/>
              <a:gd name="connsiteY0" fmla="*/ 0 h 252984"/>
              <a:gd name="connsiteX1" fmla="*/ 40005 w 185928"/>
              <a:gd name="connsiteY1" fmla="*/ 93320 h 252984"/>
              <a:gd name="connsiteX2" fmla="*/ 64897 w 185928"/>
              <a:gd name="connsiteY2" fmla="*/ 93320 h 252984"/>
              <a:gd name="connsiteX3" fmla="*/ 22733 w 185928"/>
              <a:gd name="connsiteY3" fmla="*/ 166434 h 252984"/>
              <a:gd name="connsiteX4" fmla="*/ 48641 w 185928"/>
              <a:gd name="connsiteY4" fmla="*/ 166434 h 252984"/>
              <a:gd name="connsiteX5" fmla="*/ 0 w 185928"/>
              <a:gd name="connsiteY5" fmla="*/ 252984 h 252984"/>
              <a:gd name="connsiteX6" fmla="*/ 92964 w 185928"/>
              <a:gd name="connsiteY6" fmla="*/ 252984 h 252984"/>
              <a:gd name="connsiteX7" fmla="*/ 185928 w 185928"/>
              <a:gd name="connsiteY7" fmla="*/ 252984 h 252984"/>
              <a:gd name="connsiteX8" fmla="*/ 137287 w 185928"/>
              <a:gd name="connsiteY8" fmla="*/ 166434 h 252984"/>
              <a:gd name="connsiteX9" fmla="*/ 163195 w 185928"/>
              <a:gd name="connsiteY9" fmla="*/ 166434 h 252984"/>
              <a:gd name="connsiteX10" fmla="*/ 122174 w 185928"/>
              <a:gd name="connsiteY10" fmla="*/ 93320 h 252984"/>
              <a:gd name="connsiteX11" fmla="*/ 145923 w 185928"/>
              <a:gd name="connsiteY11" fmla="*/ 93320 h 252984"/>
              <a:gd name="connsiteX12" fmla="*/ 92964 w 185928"/>
              <a:gd name="connsiteY12" fmla="*/ 0 h 2529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85928" h="252984">
                <a:moveTo>
                  <a:pt x="92964" y="0"/>
                </a:moveTo>
                <a:lnTo>
                  <a:pt x="40005" y="93320"/>
                </a:lnTo>
                <a:lnTo>
                  <a:pt x="64897" y="93320"/>
                </a:lnTo>
                <a:lnTo>
                  <a:pt x="22733" y="166434"/>
                </a:lnTo>
                <a:lnTo>
                  <a:pt x="48641" y="166434"/>
                </a:lnTo>
                <a:lnTo>
                  <a:pt x="0" y="252984"/>
                </a:lnTo>
                <a:lnTo>
                  <a:pt x="92964" y="252984"/>
                </a:lnTo>
                <a:lnTo>
                  <a:pt x="185928" y="252984"/>
                </a:lnTo>
                <a:lnTo>
                  <a:pt x="137287" y="166434"/>
                </a:lnTo>
                <a:lnTo>
                  <a:pt x="163195" y="166434"/>
                </a:lnTo>
                <a:lnTo>
                  <a:pt x="122174" y="93320"/>
                </a:lnTo>
                <a:lnTo>
                  <a:pt x="145923" y="93320"/>
                </a:lnTo>
                <a:lnTo>
                  <a:pt x="92964" y="0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9744456" y="6397752"/>
            <a:ext cx="192024" cy="286512"/>
          </a:xfrm>
          <a:custGeom>
            <a:avLst/>
            <a:gdLst>
              <a:gd name="connsiteX0" fmla="*/ 96012 w 192024"/>
              <a:gd name="connsiteY0" fmla="*/ 0 h 286512"/>
              <a:gd name="connsiteX1" fmla="*/ 41402 w 192024"/>
              <a:gd name="connsiteY1" fmla="*/ 105689 h 286512"/>
              <a:gd name="connsiteX2" fmla="*/ 67056 w 192024"/>
              <a:gd name="connsiteY2" fmla="*/ 105689 h 286512"/>
              <a:gd name="connsiteX3" fmla="*/ 23495 w 192024"/>
              <a:gd name="connsiteY3" fmla="*/ 188493 h 286512"/>
              <a:gd name="connsiteX4" fmla="*/ 50165 w 192024"/>
              <a:gd name="connsiteY4" fmla="*/ 188493 h 286512"/>
              <a:gd name="connsiteX5" fmla="*/ 0 w 192024"/>
              <a:gd name="connsiteY5" fmla="*/ 286512 h 286512"/>
              <a:gd name="connsiteX6" fmla="*/ 96012 w 192024"/>
              <a:gd name="connsiteY6" fmla="*/ 286512 h 286512"/>
              <a:gd name="connsiteX7" fmla="*/ 192024 w 192024"/>
              <a:gd name="connsiteY7" fmla="*/ 286512 h 286512"/>
              <a:gd name="connsiteX8" fmla="*/ 141859 w 192024"/>
              <a:gd name="connsiteY8" fmla="*/ 188493 h 286512"/>
              <a:gd name="connsiteX9" fmla="*/ 168529 w 192024"/>
              <a:gd name="connsiteY9" fmla="*/ 188493 h 286512"/>
              <a:gd name="connsiteX10" fmla="*/ 126111 w 192024"/>
              <a:gd name="connsiteY10" fmla="*/ 105689 h 286512"/>
              <a:gd name="connsiteX11" fmla="*/ 150622 w 192024"/>
              <a:gd name="connsiteY11" fmla="*/ 105689 h 286512"/>
              <a:gd name="connsiteX12" fmla="*/ 96012 w 192024"/>
              <a:gd name="connsiteY12" fmla="*/ 0 h 286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2024" h="286512">
                <a:moveTo>
                  <a:pt x="96012" y="0"/>
                </a:moveTo>
                <a:lnTo>
                  <a:pt x="41402" y="105689"/>
                </a:lnTo>
                <a:lnTo>
                  <a:pt x="67056" y="105689"/>
                </a:lnTo>
                <a:lnTo>
                  <a:pt x="23495" y="188493"/>
                </a:lnTo>
                <a:lnTo>
                  <a:pt x="50165" y="188493"/>
                </a:lnTo>
                <a:lnTo>
                  <a:pt x="0" y="286512"/>
                </a:lnTo>
                <a:lnTo>
                  <a:pt x="96012" y="286512"/>
                </a:lnTo>
                <a:lnTo>
                  <a:pt x="192024" y="286512"/>
                </a:lnTo>
                <a:lnTo>
                  <a:pt x="141859" y="188493"/>
                </a:lnTo>
                <a:lnTo>
                  <a:pt x="168529" y="188493"/>
                </a:lnTo>
                <a:lnTo>
                  <a:pt x="126111" y="105689"/>
                </a:lnTo>
                <a:lnTo>
                  <a:pt x="150622" y="105689"/>
                </a:lnTo>
                <a:lnTo>
                  <a:pt x="96012" y="0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029712" y="6239256"/>
            <a:ext cx="207264" cy="283464"/>
          </a:xfrm>
          <a:custGeom>
            <a:avLst/>
            <a:gdLst>
              <a:gd name="connsiteX0" fmla="*/ 103632 w 207264"/>
              <a:gd name="connsiteY0" fmla="*/ 0 h 283464"/>
              <a:gd name="connsiteX1" fmla="*/ 44704 w 207264"/>
              <a:gd name="connsiteY1" fmla="*/ 104572 h 283464"/>
              <a:gd name="connsiteX2" fmla="*/ 72390 w 207264"/>
              <a:gd name="connsiteY2" fmla="*/ 104572 h 283464"/>
              <a:gd name="connsiteX3" fmla="*/ 25273 w 207264"/>
              <a:gd name="connsiteY3" fmla="*/ 186487 h 283464"/>
              <a:gd name="connsiteX4" fmla="*/ 54229 w 207264"/>
              <a:gd name="connsiteY4" fmla="*/ 186487 h 283464"/>
              <a:gd name="connsiteX5" fmla="*/ 0 w 207264"/>
              <a:gd name="connsiteY5" fmla="*/ 283464 h 283464"/>
              <a:gd name="connsiteX6" fmla="*/ 103632 w 207264"/>
              <a:gd name="connsiteY6" fmla="*/ 283464 h 283464"/>
              <a:gd name="connsiteX7" fmla="*/ 207264 w 207264"/>
              <a:gd name="connsiteY7" fmla="*/ 283464 h 283464"/>
              <a:gd name="connsiteX8" fmla="*/ 153035 w 207264"/>
              <a:gd name="connsiteY8" fmla="*/ 186487 h 283464"/>
              <a:gd name="connsiteX9" fmla="*/ 181864 w 207264"/>
              <a:gd name="connsiteY9" fmla="*/ 186487 h 283464"/>
              <a:gd name="connsiteX10" fmla="*/ 136144 w 207264"/>
              <a:gd name="connsiteY10" fmla="*/ 104572 h 283464"/>
              <a:gd name="connsiteX11" fmla="*/ 162560 w 207264"/>
              <a:gd name="connsiteY11" fmla="*/ 104572 h 283464"/>
              <a:gd name="connsiteX12" fmla="*/ 103632 w 207264"/>
              <a:gd name="connsiteY12" fmla="*/ 0 h 2834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07264" h="283464">
                <a:moveTo>
                  <a:pt x="103632" y="0"/>
                </a:moveTo>
                <a:lnTo>
                  <a:pt x="44704" y="104572"/>
                </a:lnTo>
                <a:lnTo>
                  <a:pt x="72390" y="104572"/>
                </a:lnTo>
                <a:lnTo>
                  <a:pt x="25273" y="186487"/>
                </a:lnTo>
                <a:lnTo>
                  <a:pt x="54229" y="186487"/>
                </a:lnTo>
                <a:lnTo>
                  <a:pt x="0" y="283464"/>
                </a:lnTo>
                <a:lnTo>
                  <a:pt x="103632" y="283464"/>
                </a:lnTo>
                <a:lnTo>
                  <a:pt x="207264" y="283464"/>
                </a:lnTo>
                <a:lnTo>
                  <a:pt x="153035" y="186487"/>
                </a:lnTo>
                <a:lnTo>
                  <a:pt x="181864" y="186487"/>
                </a:lnTo>
                <a:lnTo>
                  <a:pt x="136144" y="104572"/>
                </a:lnTo>
                <a:lnTo>
                  <a:pt x="162560" y="104572"/>
                </a:lnTo>
                <a:lnTo>
                  <a:pt x="103632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6946392" y="6495288"/>
            <a:ext cx="124968" cy="167640"/>
          </a:xfrm>
          <a:custGeom>
            <a:avLst/>
            <a:gdLst>
              <a:gd name="connsiteX0" fmla="*/ 62484 w 124968"/>
              <a:gd name="connsiteY0" fmla="*/ 0 h 167640"/>
              <a:gd name="connsiteX1" fmla="*/ 26924 w 124968"/>
              <a:gd name="connsiteY1" fmla="*/ 61836 h 167640"/>
              <a:gd name="connsiteX2" fmla="*/ 43561 w 124968"/>
              <a:gd name="connsiteY2" fmla="*/ 61836 h 167640"/>
              <a:gd name="connsiteX3" fmla="*/ 15240 w 124968"/>
              <a:gd name="connsiteY3" fmla="*/ 110287 h 167640"/>
              <a:gd name="connsiteX4" fmla="*/ 32639 w 124968"/>
              <a:gd name="connsiteY4" fmla="*/ 110287 h 167640"/>
              <a:gd name="connsiteX5" fmla="*/ 0 w 124968"/>
              <a:gd name="connsiteY5" fmla="*/ 167640 h 167640"/>
              <a:gd name="connsiteX6" fmla="*/ 62484 w 124968"/>
              <a:gd name="connsiteY6" fmla="*/ 167640 h 167640"/>
              <a:gd name="connsiteX7" fmla="*/ 124968 w 124968"/>
              <a:gd name="connsiteY7" fmla="*/ 167640 h 167640"/>
              <a:gd name="connsiteX8" fmla="*/ 92329 w 124968"/>
              <a:gd name="connsiteY8" fmla="*/ 110287 h 167640"/>
              <a:gd name="connsiteX9" fmla="*/ 109728 w 124968"/>
              <a:gd name="connsiteY9" fmla="*/ 110287 h 167640"/>
              <a:gd name="connsiteX10" fmla="*/ 82042 w 124968"/>
              <a:gd name="connsiteY10" fmla="*/ 61836 h 167640"/>
              <a:gd name="connsiteX11" fmla="*/ 98044 w 124968"/>
              <a:gd name="connsiteY11" fmla="*/ 61836 h 167640"/>
              <a:gd name="connsiteX12" fmla="*/ 62484 w 124968"/>
              <a:gd name="connsiteY12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4968" h="167640">
                <a:moveTo>
                  <a:pt x="62484" y="0"/>
                </a:moveTo>
                <a:lnTo>
                  <a:pt x="26924" y="61836"/>
                </a:lnTo>
                <a:lnTo>
                  <a:pt x="43561" y="61836"/>
                </a:lnTo>
                <a:lnTo>
                  <a:pt x="15240" y="110287"/>
                </a:lnTo>
                <a:lnTo>
                  <a:pt x="32639" y="110287"/>
                </a:lnTo>
                <a:lnTo>
                  <a:pt x="0" y="167640"/>
                </a:lnTo>
                <a:lnTo>
                  <a:pt x="62484" y="167640"/>
                </a:lnTo>
                <a:lnTo>
                  <a:pt x="124968" y="167640"/>
                </a:lnTo>
                <a:lnTo>
                  <a:pt x="92329" y="110287"/>
                </a:lnTo>
                <a:lnTo>
                  <a:pt x="109728" y="110287"/>
                </a:lnTo>
                <a:lnTo>
                  <a:pt x="82042" y="61836"/>
                </a:lnTo>
                <a:lnTo>
                  <a:pt x="98044" y="61836"/>
                </a:lnTo>
                <a:lnTo>
                  <a:pt x="62484" y="0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7787640" y="6501384"/>
            <a:ext cx="103632" cy="158496"/>
          </a:xfrm>
          <a:custGeom>
            <a:avLst/>
            <a:gdLst>
              <a:gd name="connsiteX0" fmla="*/ 51816 w 103632"/>
              <a:gd name="connsiteY0" fmla="*/ 0 h 158496"/>
              <a:gd name="connsiteX1" fmla="*/ 22352 w 103632"/>
              <a:gd name="connsiteY1" fmla="*/ 58471 h 158496"/>
              <a:gd name="connsiteX2" fmla="*/ 36195 w 103632"/>
              <a:gd name="connsiteY2" fmla="*/ 58471 h 158496"/>
              <a:gd name="connsiteX3" fmla="*/ 12700 w 103632"/>
              <a:gd name="connsiteY3" fmla="*/ 104267 h 158496"/>
              <a:gd name="connsiteX4" fmla="*/ 27051 w 103632"/>
              <a:gd name="connsiteY4" fmla="*/ 104267 h 158496"/>
              <a:gd name="connsiteX5" fmla="*/ 0 w 103632"/>
              <a:gd name="connsiteY5" fmla="*/ 158496 h 158496"/>
              <a:gd name="connsiteX6" fmla="*/ 51816 w 103632"/>
              <a:gd name="connsiteY6" fmla="*/ 158496 h 158496"/>
              <a:gd name="connsiteX7" fmla="*/ 103632 w 103632"/>
              <a:gd name="connsiteY7" fmla="*/ 158496 h 158496"/>
              <a:gd name="connsiteX8" fmla="*/ 76581 w 103632"/>
              <a:gd name="connsiteY8" fmla="*/ 104267 h 158496"/>
              <a:gd name="connsiteX9" fmla="*/ 90932 w 103632"/>
              <a:gd name="connsiteY9" fmla="*/ 104267 h 158496"/>
              <a:gd name="connsiteX10" fmla="*/ 68072 w 103632"/>
              <a:gd name="connsiteY10" fmla="*/ 58471 h 158496"/>
              <a:gd name="connsiteX11" fmla="*/ 81280 w 103632"/>
              <a:gd name="connsiteY11" fmla="*/ 58471 h 158496"/>
              <a:gd name="connsiteX12" fmla="*/ 51816 w 103632"/>
              <a:gd name="connsiteY12" fmla="*/ 0 h 1584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03632" h="158496">
                <a:moveTo>
                  <a:pt x="51816" y="0"/>
                </a:moveTo>
                <a:lnTo>
                  <a:pt x="22352" y="58471"/>
                </a:lnTo>
                <a:lnTo>
                  <a:pt x="36195" y="58471"/>
                </a:lnTo>
                <a:lnTo>
                  <a:pt x="12700" y="104267"/>
                </a:lnTo>
                <a:lnTo>
                  <a:pt x="27051" y="104267"/>
                </a:lnTo>
                <a:lnTo>
                  <a:pt x="0" y="158496"/>
                </a:lnTo>
                <a:lnTo>
                  <a:pt x="51816" y="158496"/>
                </a:lnTo>
                <a:lnTo>
                  <a:pt x="103632" y="158496"/>
                </a:lnTo>
                <a:lnTo>
                  <a:pt x="76581" y="104267"/>
                </a:lnTo>
                <a:lnTo>
                  <a:pt x="90932" y="104267"/>
                </a:lnTo>
                <a:lnTo>
                  <a:pt x="68072" y="58471"/>
                </a:lnTo>
                <a:lnTo>
                  <a:pt x="81280" y="58471"/>
                </a:lnTo>
                <a:lnTo>
                  <a:pt x="51816" y="0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351776" y="6409944"/>
            <a:ext cx="161544" cy="222504"/>
          </a:xfrm>
          <a:custGeom>
            <a:avLst/>
            <a:gdLst>
              <a:gd name="connsiteX0" fmla="*/ 80772 w 161544"/>
              <a:gd name="connsiteY0" fmla="*/ 0 h 222504"/>
              <a:gd name="connsiteX1" fmla="*/ 34798 w 161544"/>
              <a:gd name="connsiteY1" fmla="*/ 82080 h 222504"/>
              <a:gd name="connsiteX2" fmla="*/ 56388 w 161544"/>
              <a:gd name="connsiteY2" fmla="*/ 82080 h 222504"/>
              <a:gd name="connsiteX3" fmla="*/ 19685 w 161544"/>
              <a:gd name="connsiteY3" fmla="*/ 146380 h 222504"/>
              <a:gd name="connsiteX4" fmla="*/ 42291 w 161544"/>
              <a:gd name="connsiteY4" fmla="*/ 146380 h 222504"/>
              <a:gd name="connsiteX5" fmla="*/ 0 w 161544"/>
              <a:gd name="connsiteY5" fmla="*/ 222504 h 222504"/>
              <a:gd name="connsiteX6" fmla="*/ 80772 w 161544"/>
              <a:gd name="connsiteY6" fmla="*/ 222504 h 222504"/>
              <a:gd name="connsiteX7" fmla="*/ 161544 w 161544"/>
              <a:gd name="connsiteY7" fmla="*/ 222504 h 222504"/>
              <a:gd name="connsiteX8" fmla="*/ 119253 w 161544"/>
              <a:gd name="connsiteY8" fmla="*/ 146380 h 222504"/>
              <a:gd name="connsiteX9" fmla="*/ 141732 w 161544"/>
              <a:gd name="connsiteY9" fmla="*/ 146380 h 222504"/>
              <a:gd name="connsiteX10" fmla="*/ 106172 w 161544"/>
              <a:gd name="connsiteY10" fmla="*/ 82080 h 222504"/>
              <a:gd name="connsiteX11" fmla="*/ 126746 w 161544"/>
              <a:gd name="connsiteY11" fmla="*/ 82080 h 222504"/>
              <a:gd name="connsiteX12" fmla="*/ 80772 w 161544"/>
              <a:gd name="connsiteY12" fmla="*/ 0 h 2225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61544" h="222504">
                <a:moveTo>
                  <a:pt x="80772" y="0"/>
                </a:moveTo>
                <a:lnTo>
                  <a:pt x="34798" y="82080"/>
                </a:lnTo>
                <a:lnTo>
                  <a:pt x="56388" y="82080"/>
                </a:lnTo>
                <a:lnTo>
                  <a:pt x="19685" y="146380"/>
                </a:lnTo>
                <a:lnTo>
                  <a:pt x="42291" y="146380"/>
                </a:lnTo>
                <a:lnTo>
                  <a:pt x="0" y="222504"/>
                </a:lnTo>
                <a:lnTo>
                  <a:pt x="80772" y="222504"/>
                </a:lnTo>
                <a:lnTo>
                  <a:pt x="161544" y="222504"/>
                </a:lnTo>
                <a:lnTo>
                  <a:pt x="119253" y="146380"/>
                </a:lnTo>
                <a:lnTo>
                  <a:pt x="141732" y="146380"/>
                </a:lnTo>
                <a:lnTo>
                  <a:pt x="106172" y="82080"/>
                </a:lnTo>
                <a:lnTo>
                  <a:pt x="126746" y="82080"/>
                </a:lnTo>
                <a:lnTo>
                  <a:pt x="80772" y="0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285488" y="6431280"/>
            <a:ext cx="91440" cy="121920"/>
          </a:xfrm>
          <a:custGeom>
            <a:avLst/>
            <a:gdLst>
              <a:gd name="connsiteX0" fmla="*/ 45720 w 91440"/>
              <a:gd name="connsiteY0" fmla="*/ 0 h 121920"/>
              <a:gd name="connsiteX1" fmla="*/ 19685 w 91440"/>
              <a:gd name="connsiteY1" fmla="*/ 44971 h 121920"/>
              <a:gd name="connsiteX2" fmla="*/ 31877 w 91440"/>
              <a:gd name="connsiteY2" fmla="*/ 44971 h 121920"/>
              <a:gd name="connsiteX3" fmla="*/ 11176 w 91440"/>
              <a:gd name="connsiteY3" fmla="*/ 80213 h 121920"/>
              <a:gd name="connsiteX4" fmla="*/ 23876 w 91440"/>
              <a:gd name="connsiteY4" fmla="*/ 80213 h 121920"/>
              <a:gd name="connsiteX5" fmla="*/ 0 w 91440"/>
              <a:gd name="connsiteY5" fmla="*/ 121920 h 121920"/>
              <a:gd name="connsiteX6" fmla="*/ 45720 w 91440"/>
              <a:gd name="connsiteY6" fmla="*/ 121920 h 121920"/>
              <a:gd name="connsiteX7" fmla="*/ 91440 w 91440"/>
              <a:gd name="connsiteY7" fmla="*/ 121920 h 121920"/>
              <a:gd name="connsiteX8" fmla="*/ 67564 w 91440"/>
              <a:gd name="connsiteY8" fmla="*/ 80213 h 121920"/>
              <a:gd name="connsiteX9" fmla="*/ 80264 w 91440"/>
              <a:gd name="connsiteY9" fmla="*/ 80213 h 121920"/>
              <a:gd name="connsiteX10" fmla="*/ 60071 w 91440"/>
              <a:gd name="connsiteY10" fmla="*/ 44971 h 121920"/>
              <a:gd name="connsiteX11" fmla="*/ 71755 w 91440"/>
              <a:gd name="connsiteY11" fmla="*/ 44971 h 121920"/>
              <a:gd name="connsiteX12" fmla="*/ 45720 w 91440"/>
              <a:gd name="connsiteY12" fmla="*/ 0 h 121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91440" h="121920">
                <a:moveTo>
                  <a:pt x="45720" y="0"/>
                </a:moveTo>
                <a:lnTo>
                  <a:pt x="19685" y="44971"/>
                </a:lnTo>
                <a:lnTo>
                  <a:pt x="31877" y="44971"/>
                </a:lnTo>
                <a:lnTo>
                  <a:pt x="11176" y="80213"/>
                </a:lnTo>
                <a:lnTo>
                  <a:pt x="23876" y="80213"/>
                </a:lnTo>
                <a:lnTo>
                  <a:pt x="0" y="121920"/>
                </a:lnTo>
                <a:lnTo>
                  <a:pt x="45720" y="121920"/>
                </a:lnTo>
                <a:lnTo>
                  <a:pt x="91440" y="121920"/>
                </a:lnTo>
                <a:lnTo>
                  <a:pt x="67564" y="80213"/>
                </a:lnTo>
                <a:lnTo>
                  <a:pt x="80264" y="80213"/>
                </a:lnTo>
                <a:lnTo>
                  <a:pt x="60071" y="44971"/>
                </a:lnTo>
                <a:lnTo>
                  <a:pt x="71755" y="44971"/>
                </a:lnTo>
                <a:lnTo>
                  <a:pt x="45720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6830568" y="6513576"/>
            <a:ext cx="124968" cy="173736"/>
          </a:xfrm>
          <a:custGeom>
            <a:avLst/>
            <a:gdLst>
              <a:gd name="connsiteX0" fmla="*/ 62484 w 124968"/>
              <a:gd name="connsiteY0" fmla="*/ 0 h 173736"/>
              <a:gd name="connsiteX1" fmla="*/ 26924 w 124968"/>
              <a:gd name="connsiteY1" fmla="*/ 64084 h 173736"/>
              <a:gd name="connsiteX2" fmla="*/ 43561 w 124968"/>
              <a:gd name="connsiteY2" fmla="*/ 64084 h 173736"/>
              <a:gd name="connsiteX3" fmla="*/ 15240 w 124968"/>
              <a:gd name="connsiteY3" fmla="*/ 114300 h 173736"/>
              <a:gd name="connsiteX4" fmla="*/ 32639 w 124968"/>
              <a:gd name="connsiteY4" fmla="*/ 114300 h 173736"/>
              <a:gd name="connsiteX5" fmla="*/ 0 w 124968"/>
              <a:gd name="connsiteY5" fmla="*/ 173736 h 173736"/>
              <a:gd name="connsiteX6" fmla="*/ 62484 w 124968"/>
              <a:gd name="connsiteY6" fmla="*/ 173736 h 173736"/>
              <a:gd name="connsiteX7" fmla="*/ 124968 w 124968"/>
              <a:gd name="connsiteY7" fmla="*/ 173736 h 173736"/>
              <a:gd name="connsiteX8" fmla="*/ 92329 w 124968"/>
              <a:gd name="connsiteY8" fmla="*/ 114300 h 173736"/>
              <a:gd name="connsiteX9" fmla="*/ 109728 w 124968"/>
              <a:gd name="connsiteY9" fmla="*/ 114300 h 173736"/>
              <a:gd name="connsiteX10" fmla="*/ 82042 w 124968"/>
              <a:gd name="connsiteY10" fmla="*/ 64084 h 173736"/>
              <a:gd name="connsiteX11" fmla="*/ 98044 w 124968"/>
              <a:gd name="connsiteY11" fmla="*/ 64084 h 173736"/>
              <a:gd name="connsiteX12" fmla="*/ 62484 w 124968"/>
              <a:gd name="connsiteY12" fmla="*/ 0 h 173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4968" h="173736">
                <a:moveTo>
                  <a:pt x="62484" y="0"/>
                </a:moveTo>
                <a:lnTo>
                  <a:pt x="26924" y="64084"/>
                </a:lnTo>
                <a:lnTo>
                  <a:pt x="43561" y="64084"/>
                </a:lnTo>
                <a:lnTo>
                  <a:pt x="15240" y="114300"/>
                </a:lnTo>
                <a:lnTo>
                  <a:pt x="32639" y="114300"/>
                </a:lnTo>
                <a:lnTo>
                  <a:pt x="0" y="173736"/>
                </a:lnTo>
                <a:lnTo>
                  <a:pt x="62484" y="173736"/>
                </a:lnTo>
                <a:lnTo>
                  <a:pt x="124968" y="173736"/>
                </a:lnTo>
                <a:lnTo>
                  <a:pt x="92329" y="114300"/>
                </a:lnTo>
                <a:lnTo>
                  <a:pt x="109728" y="114300"/>
                </a:lnTo>
                <a:lnTo>
                  <a:pt x="82042" y="64084"/>
                </a:lnTo>
                <a:lnTo>
                  <a:pt x="98044" y="64084"/>
                </a:lnTo>
                <a:lnTo>
                  <a:pt x="62484" y="0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7827264" y="6580632"/>
            <a:ext cx="94488" cy="140208"/>
          </a:xfrm>
          <a:custGeom>
            <a:avLst/>
            <a:gdLst>
              <a:gd name="connsiteX0" fmla="*/ 47244 w 94488"/>
              <a:gd name="connsiteY0" fmla="*/ 0 h 140208"/>
              <a:gd name="connsiteX1" fmla="*/ 20320 w 94488"/>
              <a:gd name="connsiteY1" fmla="*/ 51714 h 140208"/>
              <a:gd name="connsiteX2" fmla="*/ 33020 w 94488"/>
              <a:gd name="connsiteY2" fmla="*/ 51714 h 140208"/>
              <a:gd name="connsiteX3" fmla="*/ 11557 w 94488"/>
              <a:gd name="connsiteY3" fmla="*/ 92240 h 140208"/>
              <a:gd name="connsiteX4" fmla="*/ 24765 w 94488"/>
              <a:gd name="connsiteY4" fmla="*/ 92240 h 140208"/>
              <a:gd name="connsiteX5" fmla="*/ 0 w 94488"/>
              <a:gd name="connsiteY5" fmla="*/ 140208 h 140208"/>
              <a:gd name="connsiteX6" fmla="*/ 47244 w 94488"/>
              <a:gd name="connsiteY6" fmla="*/ 140208 h 140208"/>
              <a:gd name="connsiteX7" fmla="*/ 94488 w 94488"/>
              <a:gd name="connsiteY7" fmla="*/ 140208 h 140208"/>
              <a:gd name="connsiteX8" fmla="*/ 69723 w 94488"/>
              <a:gd name="connsiteY8" fmla="*/ 92240 h 140208"/>
              <a:gd name="connsiteX9" fmla="*/ 82931 w 94488"/>
              <a:gd name="connsiteY9" fmla="*/ 92240 h 140208"/>
              <a:gd name="connsiteX10" fmla="*/ 62103 w 94488"/>
              <a:gd name="connsiteY10" fmla="*/ 51714 h 140208"/>
              <a:gd name="connsiteX11" fmla="*/ 74168 w 94488"/>
              <a:gd name="connsiteY11" fmla="*/ 51714 h 140208"/>
              <a:gd name="connsiteX12" fmla="*/ 47244 w 94488"/>
              <a:gd name="connsiteY12" fmla="*/ 0 h 1402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94488" h="140208">
                <a:moveTo>
                  <a:pt x="47244" y="0"/>
                </a:moveTo>
                <a:lnTo>
                  <a:pt x="20320" y="51714"/>
                </a:lnTo>
                <a:lnTo>
                  <a:pt x="33020" y="51714"/>
                </a:lnTo>
                <a:lnTo>
                  <a:pt x="11557" y="92240"/>
                </a:lnTo>
                <a:lnTo>
                  <a:pt x="24765" y="92240"/>
                </a:lnTo>
                <a:lnTo>
                  <a:pt x="0" y="140208"/>
                </a:lnTo>
                <a:lnTo>
                  <a:pt x="47244" y="140208"/>
                </a:lnTo>
                <a:lnTo>
                  <a:pt x="94488" y="140208"/>
                </a:lnTo>
                <a:lnTo>
                  <a:pt x="69723" y="92240"/>
                </a:lnTo>
                <a:lnTo>
                  <a:pt x="82931" y="92240"/>
                </a:lnTo>
                <a:lnTo>
                  <a:pt x="62103" y="51714"/>
                </a:lnTo>
                <a:lnTo>
                  <a:pt x="74168" y="51714"/>
                </a:lnTo>
                <a:lnTo>
                  <a:pt x="47244" y="0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369808" y="6449568"/>
            <a:ext cx="91440" cy="137160"/>
          </a:xfrm>
          <a:custGeom>
            <a:avLst/>
            <a:gdLst>
              <a:gd name="connsiteX0" fmla="*/ 45720 w 91440"/>
              <a:gd name="connsiteY0" fmla="*/ 0 h 137160"/>
              <a:gd name="connsiteX1" fmla="*/ 19685 w 91440"/>
              <a:gd name="connsiteY1" fmla="*/ 50597 h 137160"/>
              <a:gd name="connsiteX2" fmla="*/ 31877 w 91440"/>
              <a:gd name="connsiteY2" fmla="*/ 50597 h 137160"/>
              <a:gd name="connsiteX3" fmla="*/ 11176 w 91440"/>
              <a:gd name="connsiteY3" fmla="*/ 90234 h 137160"/>
              <a:gd name="connsiteX4" fmla="*/ 23876 w 91440"/>
              <a:gd name="connsiteY4" fmla="*/ 90234 h 137160"/>
              <a:gd name="connsiteX5" fmla="*/ 0 w 91440"/>
              <a:gd name="connsiteY5" fmla="*/ 137160 h 137160"/>
              <a:gd name="connsiteX6" fmla="*/ 45720 w 91440"/>
              <a:gd name="connsiteY6" fmla="*/ 137160 h 137160"/>
              <a:gd name="connsiteX7" fmla="*/ 91440 w 91440"/>
              <a:gd name="connsiteY7" fmla="*/ 137160 h 137160"/>
              <a:gd name="connsiteX8" fmla="*/ 67564 w 91440"/>
              <a:gd name="connsiteY8" fmla="*/ 90234 h 137160"/>
              <a:gd name="connsiteX9" fmla="*/ 80264 w 91440"/>
              <a:gd name="connsiteY9" fmla="*/ 90234 h 137160"/>
              <a:gd name="connsiteX10" fmla="*/ 60071 w 91440"/>
              <a:gd name="connsiteY10" fmla="*/ 50597 h 137160"/>
              <a:gd name="connsiteX11" fmla="*/ 71755 w 91440"/>
              <a:gd name="connsiteY11" fmla="*/ 50597 h 137160"/>
              <a:gd name="connsiteX12" fmla="*/ 45720 w 91440"/>
              <a:gd name="connsiteY12" fmla="*/ 0 h 1371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91440" h="137160">
                <a:moveTo>
                  <a:pt x="45720" y="0"/>
                </a:moveTo>
                <a:lnTo>
                  <a:pt x="19685" y="50597"/>
                </a:lnTo>
                <a:lnTo>
                  <a:pt x="31877" y="50597"/>
                </a:lnTo>
                <a:lnTo>
                  <a:pt x="11176" y="90234"/>
                </a:lnTo>
                <a:lnTo>
                  <a:pt x="23876" y="90234"/>
                </a:lnTo>
                <a:lnTo>
                  <a:pt x="0" y="137160"/>
                </a:lnTo>
                <a:lnTo>
                  <a:pt x="45720" y="137160"/>
                </a:lnTo>
                <a:lnTo>
                  <a:pt x="91440" y="137160"/>
                </a:lnTo>
                <a:lnTo>
                  <a:pt x="67564" y="90234"/>
                </a:lnTo>
                <a:lnTo>
                  <a:pt x="80264" y="90234"/>
                </a:lnTo>
                <a:lnTo>
                  <a:pt x="60071" y="50597"/>
                </a:lnTo>
                <a:lnTo>
                  <a:pt x="71755" y="50597"/>
                </a:lnTo>
                <a:lnTo>
                  <a:pt x="45720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078224" y="6440424"/>
            <a:ext cx="91440" cy="124968"/>
          </a:xfrm>
          <a:custGeom>
            <a:avLst/>
            <a:gdLst>
              <a:gd name="connsiteX0" fmla="*/ 45720 w 91440"/>
              <a:gd name="connsiteY0" fmla="*/ 0 h 124968"/>
              <a:gd name="connsiteX1" fmla="*/ 19685 w 91440"/>
              <a:gd name="connsiteY1" fmla="*/ 46101 h 124968"/>
              <a:gd name="connsiteX2" fmla="*/ 31877 w 91440"/>
              <a:gd name="connsiteY2" fmla="*/ 46101 h 124968"/>
              <a:gd name="connsiteX3" fmla="*/ 11176 w 91440"/>
              <a:gd name="connsiteY3" fmla="*/ 82207 h 124968"/>
              <a:gd name="connsiteX4" fmla="*/ 23876 w 91440"/>
              <a:gd name="connsiteY4" fmla="*/ 82207 h 124968"/>
              <a:gd name="connsiteX5" fmla="*/ 0 w 91440"/>
              <a:gd name="connsiteY5" fmla="*/ 124968 h 124968"/>
              <a:gd name="connsiteX6" fmla="*/ 45720 w 91440"/>
              <a:gd name="connsiteY6" fmla="*/ 124968 h 124968"/>
              <a:gd name="connsiteX7" fmla="*/ 91440 w 91440"/>
              <a:gd name="connsiteY7" fmla="*/ 124968 h 124968"/>
              <a:gd name="connsiteX8" fmla="*/ 67564 w 91440"/>
              <a:gd name="connsiteY8" fmla="*/ 82207 h 124968"/>
              <a:gd name="connsiteX9" fmla="*/ 80264 w 91440"/>
              <a:gd name="connsiteY9" fmla="*/ 82207 h 124968"/>
              <a:gd name="connsiteX10" fmla="*/ 60071 w 91440"/>
              <a:gd name="connsiteY10" fmla="*/ 46101 h 124968"/>
              <a:gd name="connsiteX11" fmla="*/ 71755 w 91440"/>
              <a:gd name="connsiteY11" fmla="*/ 46101 h 124968"/>
              <a:gd name="connsiteX12" fmla="*/ 45720 w 91440"/>
              <a:gd name="connsiteY12" fmla="*/ 0 h 1249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91440" h="124968">
                <a:moveTo>
                  <a:pt x="45720" y="0"/>
                </a:moveTo>
                <a:lnTo>
                  <a:pt x="19685" y="46101"/>
                </a:lnTo>
                <a:lnTo>
                  <a:pt x="31877" y="46101"/>
                </a:lnTo>
                <a:lnTo>
                  <a:pt x="11176" y="82207"/>
                </a:lnTo>
                <a:lnTo>
                  <a:pt x="23876" y="82207"/>
                </a:lnTo>
                <a:lnTo>
                  <a:pt x="0" y="124968"/>
                </a:lnTo>
                <a:lnTo>
                  <a:pt x="45720" y="124968"/>
                </a:lnTo>
                <a:lnTo>
                  <a:pt x="91440" y="124968"/>
                </a:lnTo>
                <a:lnTo>
                  <a:pt x="67564" y="82207"/>
                </a:lnTo>
                <a:lnTo>
                  <a:pt x="80264" y="82207"/>
                </a:lnTo>
                <a:lnTo>
                  <a:pt x="60071" y="46101"/>
                </a:lnTo>
                <a:lnTo>
                  <a:pt x="71755" y="46101"/>
                </a:lnTo>
                <a:lnTo>
                  <a:pt x="45720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3846576" y="6342888"/>
            <a:ext cx="131064" cy="179832"/>
          </a:xfrm>
          <a:custGeom>
            <a:avLst/>
            <a:gdLst>
              <a:gd name="connsiteX0" fmla="*/ 65532 w 131064"/>
              <a:gd name="connsiteY0" fmla="*/ 0 h 179832"/>
              <a:gd name="connsiteX1" fmla="*/ 28194 w 131064"/>
              <a:gd name="connsiteY1" fmla="*/ 66332 h 179832"/>
              <a:gd name="connsiteX2" fmla="*/ 45720 w 131064"/>
              <a:gd name="connsiteY2" fmla="*/ 66332 h 179832"/>
              <a:gd name="connsiteX3" fmla="*/ 16002 w 131064"/>
              <a:gd name="connsiteY3" fmla="*/ 118300 h 179832"/>
              <a:gd name="connsiteX4" fmla="*/ 34290 w 131064"/>
              <a:gd name="connsiteY4" fmla="*/ 118300 h 179832"/>
              <a:gd name="connsiteX5" fmla="*/ 0 w 131064"/>
              <a:gd name="connsiteY5" fmla="*/ 179832 h 179832"/>
              <a:gd name="connsiteX6" fmla="*/ 65532 w 131064"/>
              <a:gd name="connsiteY6" fmla="*/ 179832 h 179832"/>
              <a:gd name="connsiteX7" fmla="*/ 131064 w 131064"/>
              <a:gd name="connsiteY7" fmla="*/ 179832 h 179832"/>
              <a:gd name="connsiteX8" fmla="*/ 96774 w 131064"/>
              <a:gd name="connsiteY8" fmla="*/ 118300 h 179832"/>
              <a:gd name="connsiteX9" fmla="*/ 115062 w 131064"/>
              <a:gd name="connsiteY9" fmla="*/ 118300 h 179832"/>
              <a:gd name="connsiteX10" fmla="*/ 86106 w 131064"/>
              <a:gd name="connsiteY10" fmla="*/ 66332 h 179832"/>
              <a:gd name="connsiteX11" fmla="*/ 102870 w 131064"/>
              <a:gd name="connsiteY11" fmla="*/ 66332 h 179832"/>
              <a:gd name="connsiteX12" fmla="*/ 65532 w 131064"/>
              <a:gd name="connsiteY12" fmla="*/ 0 h 179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1064" h="179832">
                <a:moveTo>
                  <a:pt x="65532" y="0"/>
                </a:moveTo>
                <a:lnTo>
                  <a:pt x="28194" y="66332"/>
                </a:lnTo>
                <a:lnTo>
                  <a:pt x="45720" y="66332"/>
                </a:lnTo>
                <a:lnTo>
                  <a:pt x="16002" y="118300"/>
                </a:lnTo>
                <a:lnTo>
                  <a:pt x="34290" y="118300"/>
                </a:lnTo>
                <a:lnTo>
                  <a:pt x="0" y="179832"/>
                </a:lnTo>
                <a:lnTo>
                  <a:pt x="65532" y="179832"/>
                </a:lnTo>
                <a:lnTo>
                  <a:pt x="131064" y="179832"/>
                </a:lnTo>
                <a:lnTo>
                  <a:pt x="96774" y="118300"/>
                </a:lnTo>
                <a:lnTo>
                  <a:pt x="115062" y="118300"/>
                </a:lnTo>
                <a:lnTo>
                  <a:pt x="86106" y="66332"/>
                </a:lnTo>
                <a:lnTo>
                  <a:pt x="102870" y="66332"/>
                </a:lnTo>
                <a:lnTo>
                  <a:pt x="65532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202168" y="6492240"/>
            <a:ext cx="487680" cy="374904"/>
          </a:xfrm>
          <a:custGeom>
            <a:avLst/>
            <a:gdLst>
              <a:gd name="connsiteX0" fmla="*/ 75184 w 487680"/>
              <a:gd name="connsiteY0" fmla="*/ 0 h 374904"/>
              <a:gd name="connsiteX1" fmla="*/ 0 w 487680"/>
              <a:gd name="connsiteY1" fmla="*/ 139548 h 374904"/>
              <a:gd name="connsiteX2" fmla="*/ 141478 w 487680"/>
              <a:gd name="connsiteY2" fmla="*/ 221107 h 374904"/>
              <a:gd name="connsiteX3" fmla="*/ 166497 w 487680"/>
              <a:gd name="connsiteY3" fmla="*/ 334115 h 374904"/>
              <a:gd name="connsiteX4" fmla="*/ 320675 w 487680"/>
              <a:gd name="connsiteY4" fmla="*/ 374904 h 374904"/>
              <a:gd name="connsiteX5" fmla="*/ 487680 w 487680"/>
              <a:gd name="connsiteY5" fmla="*/ 374904 h 374904"/>
              <a:gd name="connsiteX6" fmla="*/ 124714 w 487680"/>
              <a:gd name="connsiteY6" fmla="*/ 141503 h 374904"/>
              <a:gd name="connsiteX7" fmla="*/ 75184 w 487680"/>
              <a:gd name="connsiteY7" fmla="*/ 0 h 3749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87680" h="374904">
                <a:moveTo>
                  <a:pt x="75184" y="0"/>
                </a:moveTo>
                <a:lnTo>
                  <a:pt x="0" y="139548"/>
                </a:lnTo>
                <a:lnTo>
                  <a:pt x="141478" y="221107"/>
                </a:lnTo>
                <a:lnTo>
                  <a:pt x="166497" y="334115"/>
                </a:lnTo>
                <a:lnTo>
                  <a:pt x="320675" y="374904"/>
                </a:lnTo>
                <a:lnTo>
                  <a:pt x="487680" y="374904"/>
                </a:lnTo>
                <a:lnTo>
                  <a:pt x="124714" y="141503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3316224" y="6245352"/>
            <a:ext cx="91440" cy="121920"/>
          </a:xfrm>
          <a:custGeom>
            <a:avLst/>
            <a:gdLst>
              <a:gd name="connsiteX0" fmla="*/ 45720 w 91440"/>
              <a:gd name="connsiteY0" fmla="*/ 0 h 121920"/>
              <a:gd name="connsiteX1" fmla="*/ 19685 w 91440"/>
              <a:gd name="connsiteY1" fmla="*/ 44971 h 121920"/>
              <a:gd name="connsiteX2" fmla="*/ 31877 w 91440"/>
              <a:gd name="connsiteY2" fmla="*/ 44971 h 121920"/>
              <a:gd name="connsiteX3" fmla="*/ 11176 w 91440"/>
              <a:gd name="connsiteY3" fmla="*/ 80213 h 121920"/>
              <a:gd name="connsiteX4" fmla="*/ 23876 w 91440"/>
              <a:gd name="connsiteY4" fmla="*/ 80213 h 121920"/>
              <a:gd name="connsiteX5" fmla="*/ 0 w 91440"/>
              <a:gd name="connsiteY5" fmla="*/ 121920 h 121920"/>
              <a:gd name="connsiteX6" fmla="*/ 45720 w 91440"/>
              <a:gd name="connsiteY6" fmla="*/ 121920 h 121920"/>
              <a:gd name="connsiteX7" fmla="*/ 91440 w 91440"/>
              <a:gd name="connsiteY7" fmla="*/ 121920 h 121920"/>
              <a:gd name="connsiteX8" fmla="*/ 67564 w 91440"/>
              <a:gd name="connsiteY8" fmla="*/ 80213 h 121920"/>
              <a:gd name="connsiteX9" fmla="*/ 80264 w 91440"/>
              <a:gd name="connsiteY9" fmla="*/ 80213 h 121920"/>
              <a:gd name="connsiteX10" fmla="*/ 60071 w 91440"/>
              <a:gd name="connsiteY10" fmla="*/ 44971 h 121920"/>
              <a:gd name="connsiteX11" fmla="*/ 71755 w 91440"/>
              <a:gd name="connsiteY11" fmla="*/ 44971 h 121920"/>
              <a:gd name="connsiteX12" fmla="*/ 45720 w 91440"/>
              <a:gd name="connsiteY12" fmla="*/ 0 h 121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91440" h="121920">
                <a:moveTo>
                  <a:pt x="45720" y="0"/>
                </a:moveTo>
                <a:lnTo>
                  <a:pt x="19685" y="44971"/>
                </a:lnTo>
                <a:lnTo>
                  <a:pt x="31877" y="44971"/>
                </a:lnTo>
                <a:lnTo>
                  <a:pt x="11176" y="80213"/>
                </a:lnTo>
                <a:lnTo>
                  <a:pt x="23876" y="80213"/>
                </a:lnTo>
                <a:lnTo>
                  <a:pt x="0" y="121920"/>
                </a:lnTo>
                <a:lnTo>
                  <a:pt x="45720" y="121920"/>
                </a:lnTo>
                <a:lnTo>
                  <a:pt x="91440" y="121920"/>
                </a:lnTo>
                <a:lnTo>
                  <a:pt x="67564" y="80213"/>
                </a:lnTo>
                <a:lnTo>
                  <a:pt x="80264" y="80213"/>
                </a:lnTo>
                <a:lnTo>
                  <a:pt x="60071" y="44971"/>
                </a:lnTo>
                <a:lnTo>
                  <a:pt x="71755" y="44971"/>
                </a:lnTo>
                <a:lnTo>
                  <a:pt x="45720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10546080" y="6477000"/>
            <a:ext cx="121920" cy="167640"/>
          </a:xfrm>
          <a:custGeom>
            <a:avLst/>
            <a:gdLst>
              <a:gd name="connsiteX0" fmla="*/ 60960 w 121920"/>
              <a:gd name="connsiteY0" fmla="*/ 0 h 167640"/>
              <a:gd name="connsiteX1" fmla="*/ 26289 w 121920"/>
              <a:gd name="connsiteY1" fmla="*/ 61836 h 167640"/>
              <a:gd name="connsiteX2" fmla="*/ 42545 w 121920"/>
              <a:gd name="connsiteY2" fmla="*/ 61836 h 167640"/>
              <a:gd name="connsiteX3" fmla="*/ 14859 w 121920"/>
              <a:gd name="connsiteY3" fmla="*/ 110287 h 167640"/>
              <a:gd name="connsiteX4" fmla="*/ 31877 w 121920"/>
              <a:gd name="connsiteY4" fmla="*/ 110287 h 167640"/>
              <a:gd name="connsiteX5" fmla="*/ 0 w 121920"/>
              <a:gd name="connsiteY5" fmla="*/ 167640 h 167640"/>
              <a:gd name="connsiteX6" fmla="*/ 60960 w 121920"/>
              <a:gd name="connsiteY6" fmla="*/ 167640 h 167640"/>
              <a:gd name="connsiteX7" fmla="*/ 121920 w 121920"/>
              <a:gd name="connsiteY7" fmla="*/ 167640 h 167640"/>
              <a:gd name="connsiteX8" fmla="*/ 90043 w 121920"/>
              <a:gd name="connsiteY8" fmla="*/ 110287 h 167640"/>
              <a:gd name="connsiteX9" fmla="*/ 106934 w 121920"/>
              <a:gd name="connsiteY9" fmla="*/ 110287 h 167640"/>
              <a:gd name="connsiteX10" fmla="*/ 80137 w 121920"/>
              <a:gd name="connsiteY10" fmla="*/ 61836 h 167640"/>
              <a:gd name="connsiteX11" fmla="*/ 95631 w 121920"/>
              <a:gd name="connsiteY11" fmla="*/ 61836 h 167640"/>
              <a:gd name="connsiteX12" fmla="*/ 60960 w 121920"/>
              <a:gd name="connsiteY12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1920" h="167640">
                <a:moveTo>
                  <a:pt x="60960" y="0"/>
                </a:moveTo>
                <a:lnTo>
                  <a:pt x="26289" y="61836"/>
                </a:lnTo>
                <a:lnTo>
                  <a:pt x="42545" y="61836"/>
                </a:lnTo>
                <a:lnTo>
                  <a:pt x="14859" y="110287"/>
                </a:lnTo>
                <a:lnTo>
                  <a:pt x="31877" y="110287"/>
                </a:lnTo>
                <a:lnTo>
                  <a:pt x="0" y="167640"/>
                </a:lnTo>
                <a:lnTo>
                  <a:pt x="60960" y="167640"/>
                </a:lnTo>
                <a:lnTo>
                  <a:pt x="121920" y="167640"/>
                </a:lnTo>
                <a:lnTo>
                  <a:pt x="90043" y="110287"/>
                </a:lnTo>
                <a:lnTo>
                  <a:pt x="106934" y="110287"/>
                </a:lnTo>
                <a:lnTo>
                  <a:pt x="80137" y="61836"/>
                </a:lnTo>
                <a:lnTo>
                  <a:pt x="95631" y="61836"/>
                </a:lnTo>
                <a:lnTo>
                  <a:pt x="60960" y="0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10768584" y="6571488"/>
            <a:ext cx="91440" cy="124968"/>
          </a:xfrm>
          <a:custGeom>
            <a:avLst/>
            <a:gdLst>
              <a:gd name="connsiteX0" fmla="*/ 45720 w 91440"/>
              <a:gd name="connsiteY0" fmla="*/ 0 h 124968"/>
              <a:gd name="connsiteX1" fmla="*/ 19685 w 91440"/>
              <a:gd name="connsiteY1" fmla="*/ 46101 h 124968"/>
              <a:gd name="connsiteX2" fmla="*/ 31877 w 91440"/>
              <a:gd name="connsiteY2" fmla="*/ 46101 h 124968"/>
              <a:gd name="connsiteX3" fmla="*/ 11176 w 91440"/>
              <a:gd name="connsiteY3" fmla="*/ 82207 h 124968"/>
              <a:gd name="connsiteX4" fmla="*/ 23876 w 91440"/>
              <a:gd name="connsiteY4" fmla="*/ 82207 h 124968"/>
              <a:gd name="connsiteX5" fmla="*/ 0 w 91440"/>
              <a:gd name="connsiteY5" fmla="*/ 124968 h 124968"/>
              <a:gd name="connsiteX6" fmla="*/ 45720 w 91440"/>
              <a:gd name="connsiteY6" fmla="*/ 124968 h 124968"/>
              <a:gd name="connsiteX7" fmla="*/ 91440 w 91440"/>
              <a:gd name="connsiteY7" fmla="*/ 124968 h 124968"/>
              <a:gd name="connsiteX8" fmla="*/ 67564 w 91440"/>
              <a:gd name="connsiteY8" fmla="*/ 82207 h 124968"/>
              <a:gd name="connsiteX9" fmla="*/ 80264 w 91440"/>
              <a:gd name="connsiteY9" fmla="*/ 82207 h 124968"/>
              <a:gd name="connsiteX10" fmla="*/ 60071 w 91440"/>
              <a:gd name="connsiteY10" fmla="*/ 46101 h 124968"/>
              <a:gd name="connsiteX11" fmla="*/ 71755 w 91440"/>
              <a:gd name="connsiteY11" fmla="*/ 46101 h 124968"/>
              <a:gd name="connsiteX12" fmla="*/ 45720 w 91440"/>
              <a:gd name="connsiteY12" fmla="*/ 0 h 1249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91440" h="124968">
                <a:moveTo>
                  <a:pt x="45720" y="0"/>
                </a:moveTo>
                <a:lnTo>
                  <a:pt x="19685" y="46101"/>
                </a:lnTo>
                <a:lnTo>
                  <a:pt x="31877" y="46101"/>
                </a:lnTo>
                <a:lnTo>
                  <a:pt x="11176" y="82207"/>
                </a:lnTo>
                <a:lnTo>
                  <a:pt x="23876" y="82207"/>
                </a:lnTo>
                <a:lnTo>
                  <a:pt x="0" y="124968"/>
                </a:lnTo>
                <a:lnTo>
                  <a:pt x="45720" y="124968"/>
                </a:lnTo>
                <a:lnTo>
                  <a:pt x="91440" y="124968"/>
                </a:lnTo>
                <a:lnTo>
                  <a:pt x="67564" y="82207"/>
                </a:lnTo>
                <a:lnTo>
                  <a:pt x="80264" y="82207"/>
                </a:lnTo>
                <a:lnTo>
                  <a:pt x="60071" y="46101"/>
                </a:lnTo>
                <a:lnTo>
                  <a:pt x="71755" y="46101"/>
                </a:lnTo>
                <a:lnTo>
                  <a:pt x="45720" y="0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1789176" y="6312408"/>
            <a:ext cx="3541776" cy="560832"/>
          </a:xfrm>
          <a:custGeom>
            <a:avLst/>
            <a:gdLst>
              <a:gd name="connsiteX0" fmla="*/ 3541776 w 3541776"/>
              <a:gd name="connsiteY0" fmla="*/ 560832 h 560832"/>
              <a:gd name="connsiteX1" fmla="*/ 2738755 w 3541776"/>
              <a:gd name="connsiteY1" fmla="*/ 114351 h 560832"/>
              <a:gd name="connsiteX2" fmla="*/ 2434590 w 3541776"/>
              <a:gd name="connsiteY2" fmla="*/ 279171 h 560832"/>
              <a:gd name="connsiteX3" fmla="*/ 2007362 w 3541776"/>
              <a:gd name="connsiteY3" fmla="*/ 83236 h 560832"/>
              <a:gd name="connsiteX4" fmla="*/ 1917954 w 3541776"/>
              <a:gd name="connsiteY4" fmla="*/ 124549 h 560832"/>
              <a:gd name="connsiteX5" fmla="*/ 1645793 w 3541776"/>
              <a:gd name="connsiteY5" fmla="*/ 0 h 560832"/>
              <a:gd name="connsiteX6" fmla="*/ 1221105 w 3541776"/>
              <a:gd name="connsiteY6" fmla="*/ 194031 h 560832"/>
              <a:gd name="connsiteX7" fmla="*/ 978408 w 3541776"/>
              <a:gd name="connsiteY7" fmla="*/ 83236 h 560832"/>
              <a:gd name="connsiteX8" fmla="*/ 906399 w 3541776"/>
              <a:gd name="connsiteY8" fmla="*/ 116421 h 560832"/>
              <a:gd name="connsiteX9" fmla="*/ 0 w 3541776"/>
              <a:gd name="connsiteY9" fmla="*/ 560832 h 560832"/>
              <a:gd name="connsiteX10" fmla="*/ 3541776 w 3541776"/>
              <a:gd name="connsiteY10" fmla="*/ 560832 h 560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3541776" h="560832">
                <a:moveTo>
                  <a:pt x="3541776" y="560832"/>
                </a:moveTo>
                <a:lnTo>
                  <a:pt x="2738755" y="114351"/>
                </a:lnTo>
                <a:lnTo>
                  <a:pt x="2434590" y="279171"/>
                </a:lnTo>
                <a:lnTo>
                  <a:pt x="2007362" y="83236"/>
                </a:lnTo>
                <a:lnTo>
                  <a:pt x="1917954" y="124549"/>
                </a:lnTo>
                <a:lnTo>
                  <a:pt x="1645793" y="0"/>
                </a:lnTo>
                <a:lnTo>
                  <a:pt x="1221105" y="194031"/>
                </a:lnTo>
                <a:lnTo>
                  <a:pt x="978408" y="83236"/>
                </a:lnTo>
                <a:lnTo>
                  <a:pt x="906399" y="116421"/>
                </a:lnTo>
                <a:lnTo>
                  <a:pt x="0" y="560832"/>
                </a:lnTo>
                <a:lnTo>
                  <a:pt x="3541776" y="560832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6516624" y="6464808"/>
            <a:ext cx="2410968" cy="408432"/>
          </a:xfrm>
          <a:custGeom>
            <a:avLst/>
            <a:gdLst>
              <a:gd name="connsiteX0" fmla="*/ 2410968 w 2410968"/>
              <a:gd name="connsiteY0" fmla="*/ 408432 h 408432"/>
              <a:gd name="connsiteX1" fmla="*/ 1739011 w 2410968"/>
              <a:gd name="connsiteY1" fmla="*/ 195135 h 408432"/>
              <a:gd name="connsiteX2" fmla="*/ 1557782 w 2410968"/>
              <a:gd name="connsiteY2" fmla="*/ 252705 h 408432"/>
              <a:gd name="connsiteX3" fmla="*/ 1128268 w 2410968"/>
              <a:gd name="connsiteY3" fmla="*/ 108839 h 408432"/>
              <a:gd name="connsiteX4" fmla="*/ 999490 w 2410968"/>
              <a:gd name="connsiteY4" fmla="*/ 167005 h 408432"/>
              <a:gd name="connsiteX5" fmla="*/ 727583 w 2410968"/>
              <a:gd name="connsiteY5" fmla="*/ 0 h 408432"/>
              <a:gd name="connsiteX6" fmla="*/ 0 w 2410968"/>
              <a:gd name="connsiteY6" fmla="*/ 408432 h 408432"/>
              <a:gd name="connsiteX7" fmla="*/ 2410968 w 2410968"/>
              <a:gd name="connsiteY7" fmla="*/ 408432 h 408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410968" h="408432">
                <a:moveTo>
                  <a:pt x="2410968" y="408432"/>
                </a:moveTo>
                <a:lnTo>
                  <a:pt x="1739011" y="195135"/>
                </a:lnTo>
                <a:lnTo>
                  <a:pt x="1557782" y="252705"/>
                </a:lnTo>
                <a:lnTo>
                  <a:pt x="1128268" y="108839"/>
                </a:lnTo>
                <a:lnTo>
                  <a:pt x="999490" y="167005"/>
                </a:lnTo>
                <a:lnTo>
                  <a:pt x="727583" y="0"/>
                </a:lnTo>
                <a:lnTo>
                  <a:pt x="0" y="408432"/>
                </a:lnTo>
                <a:lnTo>
                  <a:pt x="2410968" y="408432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435096" y="6306312"/>
            <a:ext cx="292608" cy="280416"/>
          </a:xfrm>
          <a:custGeom>
            <a:avLst/>
            <a:gdLst>
              <a:gd name="connsiteX0" fmla="*/ 0 w 292608"/>
              <a:gd name="connsiteY0" fmla="*/ 0 h 280416"/>
              <a:gd name="connsiteX1" fmla="*/ 104648 w 292608"/>
              <a:gd name="connsiteY1" fmla="*/ 233477 h 280416"/>
              <a:gd name="connsiteX2" fmla="*/ 292608 w 292608"/>
              <a:gd name="connsiteY2" fmla="*/ 280416 h 280416"/>
              <a:gd name="connsiteX3" fmla="*/ 272542 w 292608"/>
              <a:gd name="connsiteY3" fmla="*/ 124562 h 280416"/>
              <a:gd name="connsiteX4" fmla="*/ 0 w 292608"/>
              <a:gd name="connsiteY4" fmla="*/ 0 h 2804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2608" h="280416">
                <a:moveTo>
                  <a:pt x="0" y="0"/>
                </a:moveTo>
                <a:lnTo>
                  <a:pt x="104648" y="233477"/>
                </a:lnTo>
                <a:lnTo>
                  <a:pt x="292608" y="280416"/>
                </a:lnTo>
                <a:lnTo>
                  <a:pt x="272542" y="124562"/>
                </a:lnTo>
                <a:lnTo>
                  <a:pt x="0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4384" y="6574536"/>
            <a:ext cx="301752" cy="301751"/>
          </a:xfrm>
          <a:custGeom>
            <a:avLst/>
            <a:gdLst>
              <a:gd name="connsiteX0" fmla="*/ 0 w 301752"/>
              <a:gd name="connsiteY0" fmla="*/ 0 h 301751"/>
              <a:gd name="connsiteX1" fmla="*/ 0 w 301752"/>
              <a:gd name="connsiteY1" fmla="*/ 96380 h 301751"/>
              <a:gd name="connsiteX2" fmla="*/ 116332 w 301752"/>
              <a:gd name="connsiteY2" fmla="*/ 231190 h 301751"/>
              <a:gd name="connsiteX3" fmla="*/ 301752 w 301752"/>
              <a:gd name="connsiteY3" fmla="*/ 301751 h 301751"/>
              <a:gd name="connsiteX4" fmla="*/ 151130 w 301752"/>
              <a:gd name="connsiteY4" fmla="*/ 197800 h 301751"/>
              <a:gd name="connsiteX5" fmla="*/ 0 w 301752"/>
              <a:gd name="connsiteY5" fmla="*/ 0 h 3017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01752" h="301751">
                <a:moveTo>
                  <a:pt x="0" y="0"/>
                </a:moveTo>
                <a:lnTo>
                  <a:pt x="0" y="96380"/>
                </a:lnTo>
                <a:lnTo>
                  <a:pt x="116332" y="231190"/>
                </a:lnTo>
                <a:lnTo>
                  <a:pt x="301752" y="301751"/>
                </a:lnTo>
                <a:lnTo>
                  <a:pt x="151130" y="197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065008" y="6653784"/>
            <a:ext cx="210312" cy="158496"/>
          </a:xfrm>
          <a:custGeom>
            <a:avLst/>
            <a:gdLst>
              <a:gd name="connsiteX0" fmla="*/ 76200 w 210312"/>
              <a:gd name="connsiteY0" fmla="*/ 0 h 158496"/>
              <a:gd name="connsiteX1" fmla="*/ 0 w 210312"/>
              <a:gd name="connsiteY1" fmla="*/ 88610 h 158496"/>
              <a:gd name="connsiteX2" fmla="*/ 210312 w 210312"/>
              <a:gd name="connsiteY2" fmla="*/ 158496 h 158496"/>
              <a:gd name="connsiteX3" fmla="*/ 89281 w 210312"/>
              <a:gd name="connsiteY3" fmla="*/ 79248 h 158496"/>
              <a:gd name="connsiteX4" fmla="*/ 76200 w 210312"/>
              <a:gd name="connsiteY4" fmla="*/ 0 h 1584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0312" h="158496">
                <a:moveTo>
                  <a:pt x="76200" y="0"/>
                </a:moveTo>
                <a:lnTo>
                  <a:pt x="0" y="88610"/>
                </a:lnTo>
                <a:lnTo>
                  <a:pt x="210312" y="158496"/>
                </a:lnTo>
                <a:lnTo>
                  <a:pt x="89281" y="79248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135368" y="6458712"/>
            <a:ext cx="341376" cy="408432"/>
          </a:xfrm>
          <a:custGeom>
            <a:avLst/>
            <a:gdLst>
              <a:gd name="connsiteX0" fmla="*/ 107950 w 341376"/>
              <a:gd name="connsiteY0" fmla="*/ 0 h 408432"/>
              <a:gd name="connsiteX1" fmla="*/ 0 w 341376"/>
              <a:gd name="connsiteY1" fmla="*/ 233299 h 408432"/>
              <a:gd name="connsiteX2" fmla="*/ 96012 w 341376"/>
              <a:gd name="connsiteY2" fmla="*/ 302108 h 408432"/>
              <a:gd name="connsiteX3" fmla="*/ 341376 w 341376"/>
              <a:gd name="connsiteY3" fmla="*/ 408432 h 408432"/>
              <a:gd name="connsiteX4" fmla="*/ 151892 w 341376"/>
              <a:gd name="connsiteY4" fmla="*/ 258940 h 408432"/>
              <a:gd name="connsiteX5" fmla="*/ 89154 w 341376"/>
              <a:gd name="connsiteY5" fmla="*/ 155105 h 408432"/>
              <a:gd name="connsiteX6" fmla="*/ 107950 w 341376"/>
              <a:gd name="connsiteY6" fmla="*/ 0 h 408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1376" h="408432">
                <a:moveTo>
                  <a:pt x="107950" y="0"/>
                </a:moveTo>
                <a:lnTo>
                  <a:pt x="0" y="233299"/>
                </a:lnTo>
                <a:lnTo>
                  <a:pt x="96012" y="302108"/>
                </a:lnTo>
                <a:lnTo>
                  <a:pt x="341376" y="408432"/>
                </a:lnTo>
                <a:lnTo>
                  <a:pt x="151892" y="258940"/>
                </a:lnTo>
                <a:lnTo>
                  <a:pt x="89154" y="155105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2673096" y="6391656"/>
            <a:ext cx="618744" cy="475488"/>
          </a:xfrm>
          <a:custGeom>
            <a:avLst/>
            <a:gdLst>
              <a:gd name="connsiteX0" fmla="*/ 95377 w 618744"/>
              <a:gd name="connsiteY0" fmla="*/ 0 h 475488"/>
              <a:gd name="connsiteX1" fmla="*/ 0 w 618744"/>
              <a:gd name="connsiteY1" fmla="*/ 176987 h 475488"/>
              <a:gd name="connsiteX2" fmla="*/ 179451 w 618744"/>
              <a:gd name="connsiteY2" fmla="*/ 280429 h 475488"/>
              <a:gd name="connsiteX3" fmla="*/ 211201 w 618744"/>
              <a:gd name="connsiteY3" fmla="*/ 423756 h 475488"/>
              <a:gd name="connsiteX4" fmla="*/ 406908 w 618744"/>
              <a:gd name="connsiteY4" fmla="*/ 475488 h 475488"/>
              <a:gd name="connsiteX5" fmla="*/ 618744 w 618744"/>
              <a:gd name="connsiteY5" fmla="*/ 475488 h 475488"/>
              <a:gd name="connsiteX6" fmla="*/ 158242 w 618744"/>
              <a:gd name="connsiteY6" fmla="*/ 179476 h 475488"/>
              <a:gd name="connsiteX7" fmla="*/ 95377 w 618744"/>
              <a:gd name="connsiteY7" fmla="*/ 0 h 4754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18744" h="475488">
                <a:moveTo>
                  <a:pt x="95377" y="0"/>
                </a:moveTo>
                <a:lnTo>
                  <a:pt x="0" y="176987"/>
                </a:lnTo>
                <a:lnTo>
                  <a:pt x="179451" y="280429"/>
                </a:lnTo>
                <a:lnTo>
                  <a:pt x="211201" y="423756"/>
                </a:lnTo>
                <a:lnTo>
                  <a:pt x="406908" y="475488"/>
                </a:lnTo>
                <a:lnTo>
                  <a:pt x="618744" y="475488"/>
                </a:lnTo>
                <a:lnTo>
                  <a:pt x="158242" y="179476"/>
                </a:lnTo>
                <a:lnTo>
                  <a:pt x="95377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6096000" y="6665976"/>
            <a:ext cx="256032" cy="210311"/>
          </a:xfrm>
          <a:custGeom>
            <a:avLst/>
            <a:gdLst>
              <a:gd name="connsiteX0" fmla="*/ 73787 w 256032"/>
              <a:gd name="connsiteY0" fmla="*/ 0 h 210311"/>
              <a:gd name="connsiteX1" fmla="*/ 8255 w 256032"/>
              <a:gd name="connsiteY1" fmla="*/ 79383 h 210311"/>
              <a:gd name="connsiteX2" fmla="*/ 45466 w 256032"/>
              <a:gd name="connsiteY2" fmla="*/ 108047 h 210311"/>
              <a:gd name="connsiteX3" fmla="*/ 0 w 256032"/>
              <a:gd name="connsiteY3" fmla="*/ 210311 h 210311"/>
              <a:gd name="connsiteX4" fmla="*/ 256032 w 256032"/>
              <a:gd name="connsiteY4" fmla="*/ 210311 h 210311"/>
              <a:gd name="connsiteX5" fmla="*/ 187198 w 256032"/>
              <a:gd name="connsiteY5" fmla="*/ 169515 h 210311"/>
              <a:gd name="connsiteX6" fmla="*/ 189103 w 256032"/>
              <a:gd name="connsiteY6" fmla="*/ 105292 h 210311"/>
              <a:gd name="connsiteX7" fmla="*/ 137668 w 256032"/>
              <a:gd name="connsiteY7" fmla="*/ 73599 h 210311"/>
              <a:gd name="connsiteX8" fmla="*/ 73787 w 256032"/>
              <a:gd name="connsiteY8" fmla="*/ 0 h 2103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56032" h="210311">
                <a:moveTo>
                  <a:pt x="73787" y="0"/>
                </a:moveTo>
                <a:lnTo>
                  <a:pt x="8255" y="79383"/>
                </a:lnTo>
                <a:lnTo>
                  <a:pt x="45466" y="108047"/>
                </a:lnTo>
                <a:lnTo>
                  <a:pt x="0" y="210311"/>
                </a:lnTo>
                <a:lnTo>
                  <a:pt x="256032" y="210311"/>
                </a:lnTo>
                <a:lnTo>
                  <a:pt x="187198" y="169515"/>
                </a:lnTo>
                <a:lnTo>
                  <a:pt x="189103" y="105292"/>
                </a:lnTo>
                <a:lnTo>
                  <a:pt x="137668" y="73599"/>
                </a:lnTo>
                <a:lnTo>
                  <a:pt x="73787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9415272" y="6486144"/>
            <a:ext cx="2289048" cy="387096"/>
          </a:xfrm>
          <a:custGeom>
            <a:avLst/>
            <a:gdLst>
              <a:gd name="connsiteX0" fmla="*/ 2289048 w 2289048"/>
              <a:gd name="connsiteY0" fmla="*/ 387096 h 387096"/>
              <a:gd name="connsiteX1" fmla="*/ 1650873 w 2289048"/>
              <a:gd name="connsiteY1" fmla="*/ 184772 h 387096"/>
              <a:gd name="connsiteX2" fmla="*/ 1440561 w 2289048"/>
              <a:gd name="connsiteY2" fmla="*/ 201016 h 387096"/>
              <a:gd name="connsiteX3" fmla="*/ 1152017 w 2289048"/>
              <a:gd name="connsiteY3" fmla="*/ 107988 h 387096"/>
              <a:gd name="connsiteX4" fmla="*/ 949579 w 2289048"/>
              <a:gd name="connsiteY4" fmla="*/ 158750 h 387096"/>
              <a:gd name="connsiteX5" fmla="*/ 690372 w 2289048"/>
              <a:gd name="connsiteY5" fmla="*/ 0 h 387096"/>
              <a:gd name="connsiteX6" fmla="*/ 0 w 2289048"/>
              <a:gd name="connsiteY6" fmla="*/ 387096 h 387096"/>
              <a:gd name="connsiteX7" fmla="*/ 2289048 w 2289048"/>
              <a:gd name="connsiteY7" fmla="*/ 387096 h 387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289048" h="387096">
                <a:moveTo>
                  <a:pt x="2289048" y="387096"/>
                </a:moveTo>
                <a:lnTo>
                  <a:pt x="1650873" y="184772"/>
                </a:lnTo>
                <a:lnTo>
                  <a:pt x="1440561" y="201016"/>
                </a:lnTo>
                <a:lnTo>
                  <a:pt x="1152017" y="107988"/>
                </a:lnTo>
                <a:lnTo>
                  <a:pt x="949579" y="158750"/>
                </a:lnTo>
                <a:lnTo>
                  <a:pt x="690372" y="0"/>
                </a:lnTo>
                <a:lnTo>
                  <a:pt x="0" y="387096"/>
                </a:lnTo>
                <a:lnTo>
                  <a:pt x="2289048" y="387096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9933432" y="6480048"/>
            <a:ext cx="643128" cy="387096"/>
          </a:xfrm>
          <a:custGeom>
            <a:avLst/>
            <a:gdLst>
              <a:gd name="connsiteX0" fmla="*/ 171704 w 643128"/>
              <a:gd name="connsiteY0" fmla="*/ 0 h 387096"/>
              <a:gd name="connsiteX1" fmla="*/ 0 w 643128"/>
              <a:gd name="connsiteY1" fmla="*/ 187363 h 387096"/>
              <a:gd name="connsiteX2" fmla="*/ 137795 w 643128"/>
              <a:gd name="connsiteY2" fmla="*/ 237452 h 387096"/>
              <a:gd name="connsiteX3" fmla="*/ 61087 w 643128"/>
              <a:gd name="connsiteY3" fmla="*/ 387096 h 387096"/>
              <a:gd name="connsiteX4" fmla="*/ 643128 w 643128"/>
              <a:gd name="connsiteY4" fmla="*/ 387096 h 387096"/>
              <a:gd name="connsiteX5" fmla="*/ 430530 w 643128"/>
              <a:gd name="connsiteY5" fmla="*/ 158750 h 387096"/>
              <a:gd name="connsiteX6" fmla="*/ 171704 w 643128"/>
              <a:gd name="connsiteY6" fmla="*/ 0 h 387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43128" h="387096">
                <a:moveTo>
                  <a:pt x="171704" y="0"/>
                </a:moveTo>
                <a:lnTo>
                  <a:pt x="0" y="187363"/>
                </a:lnTo>
                <a:lnTo>
                  <a:pt x="137795" y="237452"/>
                </a:lnTo>
                <a:lnTo>
                  <a:pt x="61087" y="387096"/>
                </a:lnTo>
                <a:lnTo>
                  <a:pt x="643128" y="387096"/>
                </a:lnTo>
                <a:lnTo>
                  <a:pt x="430530" y="158750"/>
                </a:lnTo>
                <a:lnTo>
                  <a:pt x="171704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731520" y="6288024"/>
            <a:ext cx="3468624" cy="585216"/>
          </a:xfrm>
          <a:custGeom>
            <a:avLst/>
            <a:gdLst>
              <a:gd name="connsiteX0" fmla="*/ 3468624 w 3468624"/>
              <a:gd name="connsiteY0" fmla="*/ 585216 h 585216"/>
              <a:gd name="connsiteX1" fmla="*/ 2501900 w 3468624"/>
              <a:gd name="connsiteY1" fmla="*/ 279603 h 585216"/>
              <a:gd name="connsiteX2" fmla="*/ 2241169 w 3468624"/>
              <a:gd name="connsiteY2" fmla="*/ 362077 h 585216"/>
              <a:gd name="connsiteX3" fmla="*/ 1623187 w 3468624"/>
              <a:gd name="connsiteY3" fmla="*/ 155943 h 585216"/>
              <a:gd name="connsiteX4" fmla="*/ 1438021 w 3468624"/>
              <a:gd name="connsiteY4" fmla="*/ 239293 h 585216"/>
              <a:gd name="connsiteX5" fmla="*/ 1046861 w 3468624"/>
              <a:gd name="connsiteY5" fmla="*/ 0 h 585216"/>
              <a:gd name="connsiteX6" fmla="*/ 0 w 3468624"/>
              <a:gd name="connsiteY6" fmla="*/ 585216 h 585216"/>
              <a:gd name="connsiteX7" fmla="*/ 3468624 w 3468624"/>
              <a:gd name="connsiteY7" fmla="*/ 585216 h 585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468624" h="585216">
                <a:moveTo>
                  <a:pt x="3468624" y="585216"/>
                </a:moveTo>
                <a:lnTo>
                  <a:pt x="2501900" y="279603"/>
                </a:lnTo>
                <a:lnTo>
                  <a:pt x="2241169" y="362077"/>
                </a:lnTo>
                <a:lnTo>
                  <a:pt x="1623187" y="155943"/>
                </a:lnTo>
                <a:lnTo>
                  <a:pt x="1438021" y="239293"/>
                </a:lnTo>
                <a:lnTo>
                  <a:pt x="1046861" y="0"/>
                </a:lnTo>
                <a:lnTo>
                  <a:pt x="0" y="585216"/>
                </a:lnTo>
                <a:lnTo>
                  <a:pt x="3468624" y="585216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2353056" y="6443472"/>
            <a:ext cx="435864" cy="429768"/>
          </a:xfrm>
          <a:custGeom>
            <a:avLst/>
            <a:gdLst>
              <a:gd name="connsiteX0" fmla="*/ 0 w 435864"/>
              <a:gd name="connsiteY0" fmla="*/ 0 h 429768"/>
              <a:gd name="connsiteX1" fmla="*/ 0 w 435864"/>
              <a:gd name="connsiteY1" fmla="*/ 137262 h 429768"/>
              <a:gd name="connsiteX2" fmla="*/ 168021 w 435864"/>
              <a:gd name="connsiteY2" fmla="*/ 329269 h 429768"/>
              <a:gd name="connsiteX3" fmla="*/ 435864 w 435864"/>
              <a:gd name="connsiteY3" fmla="*/ 429768 h 429768"/>
              <a:gd name="connsiteX4" fmla="*/ 218313 w 435864"/>
              <a:gd name="connsiteY4" fmla="*/ 281711 h 429768"/>
              <a:gd name="connsiteX5" fmla="*/ 0 w 435864"/>
              <a:gd name="connsiteY5" fmla="*/ 0 h 429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35864" h="429768">
                <a:moveTo>
                  <a:pt x="0" y="0"/>
                </a:moveTo>
                <a:lnTo>
                  <a:pt x="0" y="137262"/>
                </a:lnTo>
                <a:lnTo>
                  <a:pt x="168021" y="329269"/>
                </a:lnTo>
                <a:lnTo>
                  <a:pt x="435864" y="429768"/>
                </a:lnTo>
                <a:lnTo>
                  <a:pt x="218313" y="2817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3124200" y="6568440"/>
            <a:ext cx="301752" cy="228600"/>
          </a:xfrm>
          <a:custGeom>
            <a:avLst/>
            <a:gdLst>
              <a:gd name="connsiteX0" fmla="*/ 109220 w 301752"/>
              <a:gd name="connsiteY0" fmla="*/ 0 h 228600"/>
              <a:gd name="connsiteX1" fmla="*/ 0 w 301752"/>
              <a:gd name="connsiteY1" fmla="*/ 127800 h 228600"/>
              <a:gd name="connsiteX2" fmla="*/ 301752 w 301752"/>
              <a:gd name="connsiteY2" fmla="*/ 228600 h 228600"/>
              <a:gd name="connsiteX3" fmla="*/ 128016 w 301752"/>
              <a:gd name="connsiteY3" fmla="*/ 114300 h 228600"/>
              <a:gd name="connsiteX4" fmla="*/ 109220 w 301752"/>
              <a:gd name="connsiteY4" fmla="*/ 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752" h="228600">
                <a:moveTo>
                  <a:pt x="109220" y="0"/>
                </a:moveTo>
                <a:lnTo>
                  <a:pt x="0" y="127800"/>
                </a:lnTo>
                <a:lnTo>
                  <a:pt x="301752" y="228600"/>
                </a:lnTo>
                <a:lnTo>
                  <a:pt x="128016" y="1143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621536" y="6288024"/>
            <a:ext cx="490728" cy="585216"/>
          </a:xfrm>
          <a:custGeom>
            <a:avLst/>
            <a:gdLst>
              <a:gd name="connsiteX0" fmla="*/ 155194 w 490728"/>
              <a:gd name="connsiteY0" fmla="*/ 0 h 585216"/>
              <a:gd name="connsiteX1" fmla="*/ 0 w 490728"/>
              <a:gd name="connsiteY1" fmla="*/ 334277 h 585216"/>
              <a:gd name="connsiteX2" fmla="*/ 138049 w 490728"/>
              <a:gd name="connsiteY2" fmla="*/ 432867 h 585216"/>
              <a:gd name="connsiteX3" fmla="*/ 490728 w 490728"/>
              <a:gd name="connsiteY3" fmla="*/ 585216 h 585216"/>
              <a:gd name="connsiteX4" fmla="*/ 218313 w 490728"/>
              <a:gd name="connsiteY4" fmla="*/ 371018 h 585216"/>
              <a:gd name="connsiteX5" fmla="*/ 128143 w 490728"/>
              <a:gd name="connsiteY5" fmla="*/ 222250 h 585216"/>
              <a:gd name="connsiteX6" fmla="*/ 155194 w 490728"/>
              <a:gd name="connsiteY6" fmla="*/ 0 h 585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90728" h="585216">
                <a:moveTo>
                  <a:pt x="155194" y="0"/>
                </a:moveTo>
                <a:lnTo>
                  <a:pt x="0" y="334277"/>
                </a:lnTo>
                <a:lnTo>
                  <a:pt x="138049" y="432867"/>
                </a:lnTo>
                <a:lnTo>
                  <a:pt x="490728" y="585216"/>
                </a:lnTo>
                <a:lnTo>
                  <a:pt x="218313" y="371018"/>
                </a:lnTo>
                <a:lnTo>
                  <a:pt x="128143" y="222250"/>
                </a:lnTo>
                <a:lnTo>
                  <a:pt x="155194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780272" y="6436119"/>
            <a:ext cx="300990" cy="263881"/>
          </a:xfrm>
          <a:custGeom>
            <a:avLst/>
            <a:gdLst>
              <a:gd name="connsiteX0" fmla="*/ 0 w 300990"/>
              <a:gd name="connsiteY0" fmla="*/ 0 h 263881"/>
              <a:gd name="connsiteX1" fmla="*/ 93091 w 300990"/>
              <a:gd name="connsiteY1" fmla="*/ 197574 h 263881"/>
              <a:gd name="connsiteX2" fmla="*/ 300990 w 300990"/>
              <a:gd name="connsiteY2" fmla="*/ 263881 h 263881"/>
              <a:gd name="connsiteX3" fmla="*/ 295275 w 300990"/>
              <a:gd name="connsiteY3" fmla="*/ 139916 h 263881"/>
              <a:gd name="connsiteX4" fmla="*/ 0 w 300990"/>
              <a:gd name="connsiteY4" fmla="*/ 0 h 2638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0990" h="263881">
                <a:moveTo>
                  <a:pt x="0" y="0"/>
                </a:moveTo>
                <a:lnTo>
                  <a:pt x="93091" y="197574"/>
                </a:lnTo>
                <a:lnTo>
                  <a:pt x="300990" y="263881"/>
                </a:lnTo>
                <a:lnTo>
                  <a:pt x="295275" y="1399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5775960" y="6583680"/>
            <a:ext cx="109728" cy="149352"/>
          </a:xfrm>
          <a:custGeom>
            <a:avLst/>
            <a:gdLst>
              <a:gd name="connsiteX0" fmla="*/ 54864 w 109728"/>
              <a:gd name="connsiteY0" fmla="*/ 0 h 149352"/>
              <a:gd name="connsiteX1" fmla="*/ 23622 w 109728"/>
              <a:gd name="connsiteY1" fmla="*/ 55093 h 149352"/>
              <a:gd name="connsiteX2" fmla="*/ 38354 w 109728"/>
              <a:gd name="connsiteY2" fmla="*/ 55093 h 149352"/>
              <a:gd name="connsiteX3" fmla="*/ 13462 w 109728"/>
              <a:gd name="connsiteY3" fmla="*/ 98260 h 149352"/>
              <a:gd name="connsiteX4" fmla="*/ 28702 w 109728"/>
              <a:gd name="connsiteY4" fmla="*/ 98260 h 149352"/>
              <a:gd name="connsiteX5" fmla="*/ 0 w 109728"/>
              <a:gd name="connsiteY5" fmla="*/ 149352 h 149352"/>
              <a:gd name="connsiteX6" fmla="*/ 54864 w 109728"/>
              <a:gd name="connsiteY6" fmla="*/ 149352 h 149352"/>
              <a:gd name="connsiteX7" fmla="*/ 109728 w 109728"/>
              <a:gd name="connsiteY7" fmla="*/ 149352 h 149352"/>
              <a:gd name="connsiteX8" fmla="*/ 81026 w 109728"/>
              <a:gd name="connsiteY8" fmla="*/ 98260 h 149352"/>
              <a:gd name="connsiteX9" fmla="*/ 96266 w 109728"/>
              <a:gd name="connsiteY9" fmla="*/ 98260 h 149352"/>
              <a:gd name="connsiteX10" fmla="*/ 72136 w 109728"/>
              <a:gd name="connsiteY10" fmla="*/ 55093 h 149352"/>
              <a:gd name="connsiteX11" fmla="*/ 86106 w 109728"/>
              <a:gd name="connsiteY11" fmla="*/ 55093 h 149352"/>
              <a:gd name="connsiteX12" fmla="*/ 54864 w 109728"/>
              <a:gd name="connsiteY12" fmla="*/ 0 h 149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09728" h="149352">
                <a:moveTo>
                  <a:pt x="54864" y="0"/>
                </a:moveTo>
                <a:lnTo>
                  <a:pt x="23622" y="55093"/>
                </a:lnTo>
                <a:lnTo>
                  <a:pt x="38354" y="55093"/>
                </a:lnTo>
                <a:lnTo>
                  <a:pt x="13462" y="98260"/>
                </a:lnTo>
                <a:lnTo>
                  <a:pt x="28702" y="98260"/>
                </a:lnTo>
                <a:lnTo>
                  <a:pt x="0" y="149352"/>
                </a:lnTo>
                <a:lnTo>
                  <a:pt x="54864" y="149352"/>
                </a:lnTo>
                <a:lnTo>
                  <a:pt x="109728" y="149352"/>
                </a:lnTo>
                <a:lnTo>
                  <a:pt x="81026" y="98260"/>
                </a:lnTo>
                <a:lnTo>
                  <a:pt x="96266" y="98260"/>
                </a:lnTo>
                <a:lnTo>
                  <a:pt x="72136" y="55093"/>
                </a:lnTo>
                <a:lnTo>
                  <a:pt x="86106" y="55093"/>
                </a:lnTo>
                <a:lnTo>
                  <a:pt x="54864" y="0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486656" y="6534912"/>
            <a:ext cx="2002536" cy="338328"/>
          </a:xfrm>
          <a:custGeom>
            <a:avLst/>
            <a:gdLst>
              <a:gd name="connsiteX0" fmla="*/ 2002536 w 2002536"/>
              <a:gd name="connsiteY0" fmla="*/ 338328 h 338328"/>
              <a:gd name="connsiteX1" fmla="*/ 1444244 w 2002536"/>
              <a:gd name="connsiteY1" fmla="*/ 161493 h 338328"/>
              <a:gd name="connsiteX2" fmla="*/ 1260221 w 2002536"/>
              <a:gd name="connsiteY2" fmla="*/ 175692 h 338328"/>
              <a:gd name="connsiteX3" fmla="*/ 1007872 w 2002536"/>
              <a:gd name="connsiteY3" fmla="*/ 94386 h 338328"/>
              <a:gd name="connsiteX4" fmla="*/ 830707 w 2002536"/>
              <a:gd name="connsiteY4" fmla="*/ 138748 h 338328"/>
              <a:gd name="connsiteX5" fmla="*/ 603885 w 2002536"/>
              <a:gd name="connsiteY5" fmla="*/ 0 h 338328"/>
              <a:gd name="connsiteX6" fmla="*/ 0 w 2002536"/>
              <a:gd name="connsiteY6" fmla="*/ 338328 h 338328"/>
              <a:gd name="connsiteX7" fmla="*/ 2002536 w 2002536"/>
              <a:gd name="connsiteY7" fmla="*/ 338328 h 3383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002536" h="338328">
                <a:moveTo>
                  <a:pt x="2002536" y="338328"/>
                </a:moveTo>
                <a:lnTo>
                  <a:pt x="1444244" y="161493"/>
                </a:lnTo>
                <a:lnTo>
                  <a:pt x="1260221" y="175692"/>
                </a:lnTo>
                <a:lnTo>
                  <a:pt x="1007872" y="94386"/>
                </a:lnTo>
                <a:lnTo>
                  <a:pt x="830707" y="138748"/>
                </a:lnTo>
                <a:lnTo>
                  <a:pt x="603885" y="0"/>
                </a:lnTo>
                <a:lnTo>
                  <a:pt x="0" y="338328"/>
                </a:lnTo>
                <a:lnTo>
                  <a:pt x="2002536" y="338328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4937760" y="6534912"/>
            <a:ext cx="560832" cy="338328"/>
          </a:xfrm>
          <a:custGeom>
            <a:avLst/>
            <a:gdLst>
              <a:gd name="connsiteX0" fmla="*/ 149733 w 560832"/>
              <a:gd name="connsiteY0" fmla="*/ 0 h 338328"/>
              <a:gd name="connsiteX1" fmla="*/ 0 w 560832"/>
              <a:gd name="connsiteY1" fmla="*/ 163754 h 338328"/>
              <a:gd name="connsiteX2" fmla="*/ 120269 w 560832"/>
              <a:gd name="connsiteY2" fmla="*/ 207538 h 338328"/>
              <a:gd name="connsiteX3" fmla="*/ 53340 w 560832"/>
              <a:gd name="connsiteY3" fmla="*/ 338328 h 338328"/>
              <a:gd name="connsiteX4" fmla="*/ 560832 w 560832"/>
              <a:gd name="connsiteY4" fmla="*/ 338328 h 338328"/>
              <a:gd name="connsiteX5" fmla="*/ 375412 w 560832"/>
              <a:gd name="connsiteY5" fmla="*/ 138748 h 338328"/>
              <a:gd name="connsiteX6" fmla="*/ 149733 w 560832"/>
              <a:gd name="connsiteY6" fmla="*/ 0 h 3383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60832" h="338328">
                <a:moveTo>
                  <a:pt x="149733" y="0"/>
                </a:moveTo>
                <a:lnTo>
                  <a:pt x="0" y="163754"/>
                </a:lnTo>
                <a:lnTo>
                  <a:pt x="120269" y="207538"/>
                </a:lnTo>
                <a:lnTo>
                  <a:pt x="53340" y="338328"/>
                </a:lnTo>
                <a:lnTo>
                  <a:pt x="560832" y="338328"/>
                </a:lnTo>
                <a:lnTo>
                  <a:pt x="375412" y="138748"/>
                </a:lnTo>
                <a:lnTo>
                  <a:pt x="149733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5504688" y="6690360"/>
            <a:ext cx="207264" cy="158496"/>
          </a:xfrm>
          <a:custGeom>
            <a:avLst/>
            <a:gdLst>
              <a:gd name="connsiteX0" fmla="*/ 0 w 207264"/>
              <a:gd name="connsiteY0" fmla="*/ 0 h 158496"/>
              <a:gd name="connsiteX1" fmla="*/ 22606 w 207264"/>
              <a:gd name="connsiteY1" fmla="*/ 89792 h 158496"/>
              <a:gd name="connsiteX2" fmla="*/ 207264 w 207264"/>
              <a:gd name="connsiteY2" fmla="*/ 158496 h 158496"/>
              <a:gd name="connsiteX3" fmla="*/ 69342 w 207264"/>
              <a:gd name="connsiteY3" fmla="*/ 78910 h 158496"/>
              <a:gd name="connsiteX4" fmla="*/ 0 w 207264"/>
              <a:gd name="connsiteY4" fmla="*/ 0 h 1584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7264" h="158496">
                <a:moveTo>
                  <a:pt x="0" y="0"/>
                </a:moveTo>
                <a:lnTo>
                  <a:pt x="22606" y="89792"/>
                </a:lnTo>
                <a:lnTo>
                  <a:pt x="207264" y="158496"/>
                </a:lnTo>
                <a:lnTo>
                  <a:pt x="69342" y="789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1500" y="180086"/>
            <a:ext cx="1496314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i="0" dirty="0">
                <a:solidFill>
                  <a:srgbClr val="1C1C1C"/>
                </a:solidFill>
                <a:latin typeface="Arial Unicode MS" pitchFamily="18" charset="0"/>
                <a:cs typeface="Arial Unicode MS" pitchFamily="18" charset="0"/>
              </a:rPr>
              <a:t>Restful API</a:t>
            </a:r>
          </a:p>
        </p:txBody>
      </p:sp>
      <p:sp>
        <p:nvSpPr>
          <p:cNvPr id="53" name="Freeform 3"/>
          <p:cNvSpPr/>
          <p:nvPr/>
        </p:nvSpPr>
        <p:spPr>
          <a:xfrm>
            <a:off x="192024" y="140208"/>
            <a:ext cx="179832" cy="298704"/>
          </a:xfrm>
          <a:custGeom>
            <a:avLst/>
            <a:gdLst>
              <a:gd name="connsiteX0" fmla="*/ 0 w 179832"/>
              <a:gd name="connsiteY0" fmla="*/ 298704 h 298704"/>
              <a:gd name="connsiteX1" fmla="*/ 179832 w 179832"/>
              <a:gd name="connsiteY1" fmla="*/ 298704 h 298704"/>
              <a:gd name="connsiteX2" fmla="*/ 179832 w 179832"/>
              <a:gd name="connsiteY2" fmla="*/ 0 h 298704"/>
              <a:gd name="connsiteX3" fmla="*/ 0 w 179832"/>
              <a:gd name="connsiteY3" fmla="*/ 0 h 2987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9832" h="298704">
                <a:moveTo>
                  <a:pt x="0" y="298704"/>
                </a:moveTo>
                <a:lnTo>
                  <a:pt x="179832" y="298704"/>
                </a:lnTo>
                <a:lnTo>
                  <a:pt x="1798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192024" y="128016"/>
            <a:ext cx="179832" cy="298704"/>
          </a:xfrm>
          <a:custGeom>
            <a:avLst/>
            <a:gdLst>
              <a:gd name="connsiteX0" fmla="*/ 0 w 179832"/>
              <a:gd name="connsiteY0" fmla="*/ 298704 h 298704"/>
              <a:gd name="connsiteX1" fmla="*/ 179832 w 179832"/>
              <a:gd name="connsiteY1" fmla="*/ 298704 h 298704"/>
              <a:gd name="connsiteX2" fmla="*/ 179832 w 179832"/>
              <a:gd name="connsiteY2" fmla="*/ 0 h 298704"/>
              <a:gd name="connsiteX3" fmla="*/ 0 w 179832"/>
              <a:gd name="connsiteY3" fmla="*/ 0 h 2987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9832" h="298704">
                <a:moveTo>
                  <a:pt x="0" y="298704"/>
                </a:moveTo>
                <a:lnTo>
                  <a:pt x="179832" y="298704"/>
                </a:lnTo>
                <a:lnTo>
                  <a:pt x="179832" y="0"/>
                </a:lnTo>
                <a:lnTo>
                  <a:pt x="0" y="0"/>
                </a:lnTo>
                <a:close/>
              </a:path>
            </a:pathLst>
          </a:custGeom>
          <a:solidFill>
            <a:srgbClr val="4279CE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824" y="621792"/>
            <a:ext cx="494551" cy="567690"/>
          </a:xfrm>
          <a:prstGeom prst="rect">
            <a:avLst/>
          </a:prstGeom>
          <a:noFill/>
        </p:spPr>
      </p:pic>
      <p:pic>
        <p:nvPicPr>
          <p:cNvPr id="57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952" y="4230309"/>
            <a:ext cx="3389117" cy="2592481"/>
          </a:xfrm>
          <a:prstGeom prst="rect">
            <a:avLst/>
          </a:prstGeom>
          <a:noFill/>
        </p:spPr>
      </p:pic>
      <p:sp>
        <p:nvSpPr>
          <p:cNvPr id="58" name="TextBox 1"/>
          <p:cNvSpPr txBox="1"/>
          <p:nvPr/>
        </p:nvSpPr>
        <p:spPr>
          <a:xfrm>
            <a:off x="664464" y="490728"/>
            <a:ext cx="5733288" cy="614014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RESTful API 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是一种软件架构风格和开发方式，主要用于构建网络应用程序。</a:t>
            </a:r>
            <a:r>
              <a:rPr lang="en-US" b="0" i="0" u="sng" dirty="0" err="1">
                <a:solidFill>
                  <a:srgbClr val="374151"/>
                </a:solidFill>
                <a:effectLst/>
                <a:latin typeface="Söhne"/>
              </a:rPr>
              <a:t>REST（Representational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 State Transfer）</a:t>
            </a:r>
            <a:r>
              <a:rPr lang="ja-JP" altLang="en-US" b="0" i="0" u="sng">
                <a:solidFill>
                  <a:srgbClr val="374151"/>
                </a:solidFill>
                <a:effectLst/>
                <a:latin typeface="Söhne"/>
              </a:rPr>
              <a:t>意为表述性状态转移，它基于 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HTTP </a:t>
            </a:r>
            <a:r>
              <a:rPr lang="ja-JP" altLang="en-US" b="0" i="0" u="sng">
                <a:solidFill>
                  <a:srgbClr val="374151"/>
                </a:solidFill>
                <a:effectLst/>
                <a:latin typeface="Söhne"/>
              </a:rPr>
              <a:t>协议，用于定义 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Web </a:t>
            </a:r>
            <a:r>
              <a:rPr lang="ja-JP" altLang="en-US" b="0" i="0" u="sng">
                <a:solidFill>
                  <a:srgbClr val="374151"/>
                </a:solidFill>
                <a:effectLst/>
                <a:latin typeface="Söhne"/>
              </a:rPr>
              <a:t>服务中的一种设计和交互方式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。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RESTful API 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有以下几个基本的设计原则和特点：</a:t>
            </a:r>
          </a:p>
          <a:p>
            <a:pPr algn="l">
              <a:buFont typeface="+mj-lt"/>
              <a:buAutoNum type="arabicPeriod"/>
            </a:pPr>
            <a:r>
              <a:rPr lang="ja-JP" altLang="en-US" b="1" i="0">
                <a:solidFill>
                  <a:srgbClr val="374151"/>
                </a:solidFill>
                <a:effectLst/>
                <a:latin typeface="Söhne"/>
              </a:rPr>
              <a:t>无状态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：每次请求都是独立的，服务器不存储客户端的任何状态。每个请求都应包含所有信息以供服务器处理该请求。</a:t>
            </a:r>
          </a:p>
          <a:p>
            <a:pPr algn="l">
              <a:buFont typeface="+mj-lt"/>
              <a:buAutoNum type="arabicPeriod"/>
            </a:pPr>
            <a:r>
              <a:rPr lang="ja-JP" altLang="en-US" b="1" i="0">
                <a:solidFill>
                  <a:srgbClr val="374151"/>
                </a:solidFill>
                <a:effectLst/>
                <a:latin typeface="Söhne"/>
              </a:rPr>
              <a:t>客户端</a:t>
            </a:r>
            <a:r>
              <a:rPr lang="en-US" altLang="ja-JP" b="1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ja-JP" altLang="en-US" b="1" i="0">
                <a:solidFill>
                  <a:srgbClr val="374151"/>
                </a:solidFill>
                <a:effectLst/>
                <a:latin typeface="Söhne"/>
              </a:rPr>
              <a:t>服务器架构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：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RESTful API 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遵循客户端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服务器模型，其中服务器存储信息，而客户端负责显示数据并与用户交互。</a:t>
            </a:r>
          </a:p>
          <a:p>
            <a:pPr algn="l">
              <a:buFont typeface="+mj-lt"/>
              <a:buAutoNum type="arabicPeriod"/>
            </a:pPr>
            <a:r>
              <a:rPr lang="ja-JP" altLang="en-US" b="1" i="0">
                <a:solidFill>
                  <a:srgbClr val="374151"/>
                </a:solidFill>
                <a:effectLst/>
                <a:latin typeface="Söhne"/>
              </a:rPr>
              <a:t>可缓存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：服务器可以在响应中定义数据的缓存策略，以减少客户端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服务器之间不必要的数据传输。</a:t>
            </a:r>
          </a:p>
          <a:p>
            <a:pPr algn="l">
              <a:buFont typeface="+mj-lt"/>
              <a:buAutoNum type="arabicPeriod"/>
            </a:pPr>
            <a:r>
              <a:rPr lang="ja-JP" altLang="en-US" b="1" i="0">
                <a:solidFill>
                  <a:srgbClr val="374151"/>
                </a:solidFill>
                <a:effectLst/>
                <a:latin typeface="Söhne"/>
              </a:rPr>
              <a:t>统一接口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：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RESTful API 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的设计应使用一致的接口，这可以使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API 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更易于理解和使用。</a:t>
            </a:r>
          </a:p>
          <a:p>
            <a:pPr algn="l"/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RESTful API </a:t>
            </a:r>
            <a:r>
              <a:rPr lang="ja-JP" altLang="en-US" b="0" i="0" u="sng">
                <a:solidFill>
                  <a:srgbClr val="374151"/>
                </a:solidFill>
                <a:effectLst/>
                <a:latin typeface="Söhne"/>
              </a:rPr>
              <a:t>通常使用 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HTTP </a:t>
            </a:r>
            <a:r>
              <a:rPr lang="ja-JP" altLang="en-US" b="0" i="0" u="sng">
                <a:solidFill>
                  <a:srgbClr val="374151"/>
                </a:solidFill>
                <a:effectLst/>
                <a:latin typeface="Söhne"/>
              </a:rPr>
              <a:t>方法，如 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GET（</a:t>
            </a:r>
            <a:r>
              <a:rPr lang="ja-JP" altLang="en-US" b="0" i="0" u="sng">
                <a:solidFill>
                  <a:srgbClr val="374151"/>
                </a:solidFill>
                <a:effectLst/>
                <a:latin typeface="Söhne"/>
              </a:rPr>
              <a:t>用于检索数据）、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POST（</a:t>
            </a:r>
            <a:r>
              <a:rPr lang="ja-JP" altLang="en-US" b="0" i="0" u="sng">
                <a:solidFill>
                  <a:srgbClr val="374151"/>
                </a:solidFill>
                <a:effectLst/>
                <a:latin typeface="Söhne"/>
              </a:rPr>
              <a:t>用于发送新数据）、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PUT（</a:t>
            </a:r>
            <a:r>
              <a:rPr lang="ja-JP" altLang="en-US" b="0" i="0" u="sng">
                <a:solidFill>
                  <a:srgbClr val="374151"/>
                </a:solidFill>
                <a:effectLst/>
                <a:latin typeface="Söhne"/>
              </a:rPr>
              <a:t>用于更新数据）和 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DELETE（</a:t>
            </a:r>
            <a:r>
              <a:rPr lang="ja-JP" altLang="en-US" b="0" i="0" u="sng">
                <a:solidFill>
                  <a:srgbClr val="374151"/>
                </a:solidFill>
                <a:effectLst/>
                <a:latin typeface="Söhne"/>
              </a:rPr>
              <a:t>用于删除数据）。这些方法使 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RESTful API </a:t>
            </a:r>
            <a:r>
              <a:rPr lang="ja-JP" altLang="en-US" b="0" i="0" u="sng">
                <a:solidFill>
                  <a:srgbClr val="374151"/>
                </a:solidFill>
                <a:effectLst/>
                <a:latin typeface="Söhne"/>
              </a:rPr>
              <a:t>变得简洁，并易于使用。</a:t>
            </a:r>
          </a:p>
          <a:p>
            <a:pPr algn="l"/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总的来说，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RESTful API 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提供了一种简单、标准的方式来创建和交互网络应用，它特别适合于云服务、移动应用和微服务架构。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138E634-7DD6-79DF-3053-FDB77F19DE31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9812" y="16698"/>
            <a:ext cx="1941576" cy="725424"/>
          </a:xfrm>
          <a:prstGeom prst="rect">
            <a:avLst/>
          </a:prstGeom>
          <a:noFill/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8198813-67C6-31E0-8650-D0B8516B4C7B}"/>
              </a:ext>
            </a:extLst>
          </p:cNvPr>
          <p:cNvSpPr txBox="1"/>
          <p:nvPr/>
        </p:nvSpPr>
        <p:spPr>
          <a:xfrm>
            <a:off x="2570988" y="13192"/>
            <a:ext cx="6106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2400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JP" sz="2400" b="1" dirty="0">
              <a:solidFill>
                <a:srgbClr val="0070C0"/>
              </a:solidFill>
            </a:endParaRPr>
          </a:p>
        </p:txBody>
      </p:sp>
      <p:pic>
        <p:nvPicPr>
          <p:cNvPr id="56" name="Picture 3">
            <a:extLst>
              <a:ext uri="{FF2B5EF4-FFF2-40B4-BE49-F238E27FC236}">
                <a16:creationId xmlns:a16="http://schemas.microsoft.com/office/drawing/2014/main" id="{A70F9683-8DB7-9EB2-08E8-DAA1FE2E071B}"/>
              </a:ext>
            </a:extLst>
          </p:cNvPr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59546" y="2116743"/>
            <a:ext cx="3440147" cy="21416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917680" y="6397752"/>
            <a:ext cx="146304" cy="198120"/>
          </a:xfrm>
          <a:custGeom>
            <a:avLst/>
            <a:gdLst>
              <a:gd name="connsiteX0" fmla="*/ 73152 w 146304"/>
              <a:gd name="connsiteY0" fmla="*/ 0 h 198120"/>
              <a:gd name="connsiteX1" fmla="*/ 31496 w 146304"/>
              <a:gd name="connsiteY1" fmla="*/ 73088 h 198120"/>
              <a:gd name="connsiteX2" fmla="*/ 51054 w 146304"/>
              <a:gd name="connsiteY2" fmla="*/ 73088 h 198120"/>
              <a:gd name="connsiteX3" fmla="*/ 17907 w 146304"/>
              <a:gd name="connsiteY3" fmla="*/ 130340 h 198120"/>
              <a:gd name="connsiteX4" fmla="*/ 38227 w 146304"/>
              <a:gd name="connsiteY4" fmla="*/ 130340 h 198120"/>
              <a:gd name="connsiteX5" fmla="*/ 0 w 146304"/>
              <a:gd name="connsiteY5" fmla="*/ 198120 h 198120"/>
              <a:gd name="connsiteX6" fmla="*/ 73152 w 146304"/>
              <a:gd name="connsiteY6" fmla="*/ 198120 h 198120"/>
              <a:gd name="connsiteX7" fmla="*/ 146304 w 146304"/>
              <a:gd name="connsiteY7" fmla="*/ 198120 h 198120"/>
              <a:gd name="connsiteX8" fmla="*/ 108077 w 146304"/>
              <a:gd name="connsiteY8" fmla="*/ 130340 h 198120"/>
              <a:gd name="connsiteX9" fmla="*/ 128397 w 146304"/>
              <a:gd name="connsiteY9" fmla="*/ 130340 h 198120"/>
              <a:gd name="connsiteX10" fmla="*/ 96139 w 146304"/>
              <a:gd name="connsiteY10" fmla="*/ 73088 h 198120"/>
              <a:gd name="connsiteX11" fmla="*/ 114808 w 146304"/>
              <a:gd name="connsiteY11" fmla="*/ 73088 h 198120"/>
              <a:gd name="connsiteX12" fmla="*/ 73152 w 146304"/>
              <a:gd name="connsiteY12" fmla="*/ 0 h 198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46304" h="198120">
                <a:moveTo>
                  <a:pt x="73152" y="0"/>
                </a:moveTo>
                <a:lnTo>
                  <a:pt x="31496" y="73088"/>
                </a:lnTo>
                <a:lnTo>
                  <a:pt x="51054" y="73088"/>
                </a:lnTo>
                <a:lnTo>
                  <a:pt x="17907" y="130340"/>
                </a:lnTo>
                <a:lnTo>
                  <a:pt x="38227" y="130340"/>
                </a:lnTo>
                <a:lnTo>
                  <a:pt x="0" y="198120"/>
                </a:lnTo>
                <a:lnTo>
                  <a:pt x="73152" y="198120"/>
                </a:lnTo>
                <a:lnTo>
                  <a:pt x="146304" y="198120"/>
                </a:lnTo>
                <a:lnTo>
                  <a:pt x="108077" y="130340"/>
                </a:lnTo>
                <a:lnTo>
                  <a:pt x="128397" y="130340"/>
                </a:lnTo>
                <a:lnTo>
                  <a:pt x="96139" y="73088"/>
                </a:lnTo>
                <a:lnTo>
                  <a:pt x="114808" y="73088"/>
                </a:lnTo>
                <a:lnTo>
                  <a:pt x="73152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1500" y="180086"/>
            <a:ext cx="1128514" cy="28168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i="0" dirty="0">
                <a:solidFill>
                  <a:srgbClr val="1C1C1C"/>
                </a:solidFill>
                <a:latin typeface="Arial Unicode MS" pitchFamily="18" charset="0"/>
                <a:cs typeface="Arial Unicode MS" pitchFamily="18" charset="0"/>
              </a:rPr>
              <a:t>HTTP </a:t>
            </a:r>
            <a:r>
              <a:rPr lang="zh-CN" altLang="en-US" sz="1800" b="1" i="0" dirty="0">
                <a:solidFill>
                  <a:srgbClr val="1C1C1C"/>
                </a:solidFill>
                <a:latin typeface="Arial Unicode MS" pitchFamily="18" charset="0"/>
                <a:cs typeface="Arial Unicode MS" pitchFamily="18" charset="0"/>
              </a:rPr>
              <a:t>协议</a:t>
            </a:r>
            <a:endParaRPr lang="en-US" altLang="zh-CN" sz="1800" b="1" i="0" dirty="0">
              <a:solidFill>
                <a:srgbClr val="1C1C1C"/>
              </a:solidFill>
              <a:latin typeface="Arial Unicode MS" pitchFamily="18" charset="0"/>
              <a:cs typeface="Arial Unicode MS" pitchFamily="18" charset="0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192024" y="140208"/>
            <a:ext cx="179832" cy="298704"/>
          </a:xfrm>
          <a:custGeom>
            <a:avLst/>
            <a:gdLst>
              <a:gd name="connsiteX0" fmla="*/ 0 w 179832"/>
              <a:gd name="connsiteY0" fmla="*/ 298704 h 298704"/>
              <a:gd name="connsiteX1" fmla="*/ 179832 w 179832"/>
              <a:gd name="connsiteY1" fmla="*/ 298704 h 298704"/>
              <a:gd name="connsiteX2" fmla="*/ 179832 w 179832"/>
              <a:gd name="connsiteY2" fmla="*/ 0 h 298704"/>
              <a:gd name="connsiteX3" fmla="*/ 0 w 179832"/>
              <a:gd name="connsiteY3" fmla="*/ 0 h 2987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9832" h="298704">
                <a:moveTo>
                  <a:pt x="0" y="298704"/>
                </a:moveTo>
                <a:lnTo>
                  <a:pt x="179832" y="298704"/>
                </a:lnTo>
                <a:lnTo>
                  <a:pt x="1798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192024" y="128016"/>
            <a:ext cx="179832" cy="298704"/>
          </a:xfrm>
          <a:custGeom>
            <a:avLst/>
            <a:gdLst>
              <a:gd name="connsiteX0" fmla="*/ 0 w 179832"/>
              <a:gd name="connsiteY0" fmla="*/ 298704 h 298704"/>
              <a:gd name="connsiteX1" fmla="*/ 179832 w 179832"/>
              <a:gd name="connsiteY1" fmla="*/ 298704 h 298704"/>
              <a:gd name="connsiteX2" fmla="*/ 179832 w 179832"/>
              <a:gd name="connsiteY2" fmla="*/ 0 h 298704"/>
              <a:gd name="connsiteX3" fmla="*/ 0 w 179832"/>
              <a:gd name="connsiteY3" fmla="*/ 0 h 2987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9832" h="298704">
                <a:moveTo>
                  <a:pt x="0" y="298704"/>
                </a:moveTo>
                <a:lnTo>
                  <a:pt x="179832" y="298704"/>
                </a:lnTo>
                <a:lnTo>
                  <a:pt x="179832" y="0"/>
                </a:lnTo>
                <a:lnTo>
                  <a:pt x="0" y="0"/>
                </a:lnTo>
                <a:close/>
              </a:path>
            </a:pathLst>
          </a:custGeom>
          <a:solidFill>
            <a:srgbClr val="4279CE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1"/>
          <p:cNvSpPr txBox="1"/>
          <p:nvPr/>
        </p:nvSpPr>
        <p:spPr>
          <a:xfrm>
            <a:off x="398544" y="990600"/>
            <a:ext cx="10822048" cy="41549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/>
            <a:r>
              <a:rPr lang="en-US" altLang="zh-CN" sz="1608" b="1" i="0" dirty="0">
                <a:solidFill>
                  <a:srgbClr val="1C1C1C"/>
                </a:solidFill>
                <a:latin typeface="Arial Unicode MS" pitchFamily="18" charset="0"/>
                <a:cs typeface="Arial Unicode MS" pitchFamily="18" charset="0"/>
              </a:rPr>
              <a:t>•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HTTP（HyperText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Transfer Protocol，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超文本传输协议）是一种用于分布式、协作式和超媒体信息系统的应用层协议。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HTTP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是整个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Web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的数据通信的基础。它是一个客户端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服务器协议，这意味着请求通信是由拥有资源的接收者（即，服务器）发起的。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HTTP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协议基于请求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响应模型。客户端（通常是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Web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浏览器）向服务器发送一个请求，请求包含一种方法（或称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动词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），这种方法定义了客户端想要执行的操作。最常用的方法是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GET（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请求资源）和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POST（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发送数据到服务器）。服务器收到请求后，会向客户端发送一个响应，响应中包含一个状态码和可能的消息。状态码是一个三位数，它告诉客户端请求成功了还是失败了，以及失败的原因。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HTTP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是一个无状态协议，意味着服务器不会记住客户端之间的请求。但是，为了提供像用户登录这样的功能，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Web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应用通常使用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cookies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等技术在用户的多个请求之间保持状态。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HTTP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协议最初的版本是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HTTP/1.0，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随后推出了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HTTP/1.1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和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HTTP/2。HTTP/2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在性能上进行了大幅度的提升，包括请求和响应的多路复用，减少了延迟，并提高了效率。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HTTP/3（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基于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QUIC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协议）也在开发中，旨在进一步提高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Web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的性能。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HTTP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数据通信是未加密的，意味着数据在传输过程中可能被拦截。为了解决这个问题，引入了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HTTPS（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超文本传输安全协议），它在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HTTP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和服务器之间添加了一个加密层（通常是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SSL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或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TLS），</a:t>
            </a:r>
            <a:r>
              <a:rPr lang="ja-JP" altLang="en-US" b="0" i="0">
                <a:solidFill>
                  <a:srgbClr val="374151"/>
                </a:solidFill>
                <a:effectLst/>
                <a:latin typeface="Söhne"/>
              </a:rPr>
              <a:t>从而提供了安全的连接。</a:t>
            </a:r>
          </a:p>
          <a:p>
            <a:pPr>
              <a:lnSpc>
                <a:spcPts val="1800"/>
              </a:lnSpc>
            </a:pPr>
            <a:endParaRPr lang="en-US" altLang="zh-CN" sz="1800" b="1" i="0" dirty="0">
              <a:solidFill>
                <a:srgbClr val="1C1C1C"/>
              </a:solidFill>
              <a:latin typeface="Arial Unicode MS" pitchFamily="18" charset="0"/>
              <a:cs typeface="Arial Unicode MS" pitchFamily="18" charset="0"/>
            </a:endParaRPr>
          </a:p>
        </p:txBody>
      </p:sp>
      <p:pic>
        <p:nvPicPr>
          <p:cNvPr id="57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1212" y="5048810"/>
            <a:ext cx="4665218" cy="1809190"/>
          </a:xfrm>
          <a:prstGeom prst="rect">
            <a:avLst/>
          </a:prstGeom>
          <a:noFill/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B2D24BE-F7CA-A07F-2255-2D0CCD8A1F1C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9812" y="16698"/>
            <a:ext cx="1941576" cy="725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917680" y="6397752"/>
            <a:ext cx="146304" cy="198120"/>
          </a:xfrm>
          <a:custGeom>
            <a:avLst/>
            <a:gdLst>
              <a:gd name="connsiteX0" fmla="*/ 73152 w 146304"/>
              <a:gd name="connsiteY0" fmla="*/ 0 h 198120"/>
              <a:gd name="connsiteX1" fmla="*/ 31496 w 146304"/>
              <a:gd name="connsiteY1" fmla="*/ 73088 h 198120"/>
              <a:gd name="connsiteX2" fmla="*/ 51054 w 146304"/>
              <a:gd name="connsiteY2" fmla="*/ 73088 h 198120"/>
              <a:gd name="connsiteX3" fmla="*/ 17907 w 146304"/>
              <a:gd name="connsiteY3" fmla="*/ 130340 h 198120"/>
              <a:gd name="connsiteX4" fmla="*/ 38227 w 146304"/>
              <a:gd name="connsiteY4" fmla="*/ 130340 h 198120"/>
              <a:gd name="connsiteX5" fmla="*/ 0 w 146304"/>
              <a:gd name="connsiteY5" fmla="*/ 198120 h 198120"/>
              <a:gd name="connsiteX6" fmla="*/ 73152 w 146304"/>
              <a:gd name="connsiteY6" fmla="*/ 198120 h 198120"/>
              <a:gd name="connsiteX7" fmla="*/ 146304 w 146304"/>
              <a:gd name="connsiteY7" fmla="*/ 198120 h 198120"/>
              <a:gd name="connsiteX8" fmla="*/ 108077 w 146304"/>
              <a:gd name="connsiteY8" fmla="*/ 130340 h 198120"/>
              <a:gd name="connsiteX9" fmla="*/ 128397 w 146304"/>
              <a:gd name="connsiteY9" fmla="*/ 130340 h 198120"/>
              <a:gd name="connsiteX10" fmla="*/ 96139 w 146304"/>
              <a:gd name="connsiteY10" fmla="*/ 73088 h 198120"/>
              <a:gd name="connsiteX11" fmla="*/ 114808 w 146304"/>
              <a:gd name="connsiteY11" fmla="*/ 73088 h 198120"/>
              <a:gd name="connsiteX12" fmla="*/ 73152 w 146304"/>
              <a:gd name="connsiteY12" fmla="*/ 0 h 198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46304" h="198120">
                <a:moveTo>
                  <a:pt x="73152" y="0"/>
                </a:moveTo>
                <a:lnTo>
                  <a:pt x="31496" y="73088"/>
                </a:lnTo>
                <a:lnTo>
                  <a:pt x="51054" y="73088"/>
                </a:lnTo>
                <a:lnTo>
                  <a:pt x="17907" y="130340"/>
                </a:lnTo>
                <a:lnTo>
                  <a:pt x="38227" y="130340"/>
                </a:lnTo>
                <a:lnTo>
                  <a:pt x="0" y="198120"/>
                </a:lnTo>
                <a:lnTo>
                  <a:pt x="73152" y="198120"/>
                </a:lnTo>
                <a:lnTo>
                  <a:pt x="146304" y="198120"/>
                </a:lnTo>
                <a:lnTo>
                  <a:pt x="108077" y="130340"/>
                </a:lnTo>
                <a:lnTo>
                  <a:pt x="128397" y="130340"/>
                </a:lnTo>
                <a:lnTo>
                  <a:pt x="96139" y="73088"/>
                </a:lnTo>
                <a:lnTo>
                  <a:pt x="114808" y="73088"/>
                </a:lnTo>
                <a:lnTo>
                  <a:pt x="73152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686032" y="6437376"/>
            <a:ext cx="100584" cy="149352"/>
          </a:xfrm>
          <a:custGeom>
            <a:avLst/>
            <a:gdLst>
              <a:gd name="connsiteX0" fmla="*/ 50292 w 100584"/>
              <a:gd name="connsiteY0" fmla="*/ 0 h 149352"/>
              <a:gd name="connsiteX1" fmla="*/ 21717 w 100584"/>
              <a:gd name="connsiteY1" fmla="*/ 55093 h 149352"/>
              <a:gd name="connsiteX2" fmla="*/ 35052 w 100584"/>
              <a:gd name="connsiteY2" fmla="*/ 55093 h 149352"/>
              <a:gd name="connsiteX3" fmla="*/ 12319 w 100584"/>
              <a:gd name="connsiteY3" fmla="*/ 98260 h 149352"/>
              <a:gd name="connsiteX4" fmla="*/ 26289 w 100584"/>
              <a:gd name="connsiteY4" fmla="*/ 98260 h 149352"/>
              <a:gd name="connsiteX5" fmla="*/ 0 w 100584"/>
              <a:gd name="connsiteY5" fmla="*/ 149352 h 149352"/>
              <a:gd name="connsiteX6" fmla="*/ 50292 w 100584"/>
              <a:gd name="connsiteY6" fmla="*/ 149352 h 149352"/>
              <a:gd name="connsiteX7" fmla="*/ 100584 w 100584"/>
              <a:gd name="connsiteY7" fmla="*/ 149352 h 149352"/>
              <a:gd name="connsiteX8" fmla="*/ 74295 w 100584"/>
              <a:gd name="connsiteY8" fmla="*/ 98260 h 149352"/>
              <a:gd name="connsiteX9" fmla="*/ 88265 w 100584"/>
              <a:gd name="connsiteY9" fmla="*/ 98260 h 149352"/>
              <a:gd name="connsiteX10" fmla="*/ 66040 w 100584"/>
              <a:gd name="connsiteY10" fmla="*/ 55093 h 149352"/>
              <a:gd name="connsiteX11" fmla="*/ 78867 w 100584"/>
              <a:gd name="connsiteY11" fmla="*/ 55093 h 149352"/>
              <a:gd name="connsiteX12" fmla="*/ 50292 w 100584"/>
              <a:gd name="connsiteY12" fmla="*/ 0 h 149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00584" h="149352">
                <a:moveTo>
                  <a:pt x="50292" y="0"/>
                </a:moveTo>
                <a:lnTo>
                  <a:pt x="21717" y="55093"/>
                </a:lnTo>
                <a:lnTo>
                  <a:pt x="35052" y="55093"/>
                </a:lnTo>
                <a:lnTo>
                  <a:pt x="12319" y="98260"/>
                </a:lnTo>
                <a:lnTo>
                  <a:pt x="26289" y="98260"/>
                </a:lnTo>
                <a:lnTo>
                  <a:pt x="0" y="149352"/>
                </a:lnTo>
                <a:lnTo>
                  <a:pt x="50292" y="149352"/>
                </a:lnTo>
                <a:lnTo>
                  <a:pt x="100584" y="149352"/>
                </a:lnTo>
                <a:lnTo>
                  <a:pt x="74295" y="98260"/>
                </a:lnTo>
                <a:lnTo>
                  <a:pt x="88265" y="98260"/>
                </a:lnTo>
                <a:lnTo>
                  <a:pt x="66040" y="55093"/>
                </a:lnTo>
                <a:lnTo>
                  <a:pt x="78867" y="55093"/>
                </a:lnTo>
                <a:lnTo>
                  <a:pt x="50292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544312" y="6574536"/>
            <a:ext cx="1892808" cy="298704"/>
          </a:xfrm>
          <a:custGeom>
            <a:avLst/>
            <a:gdLst>
              <a:gd name="connsiteX0" fmla="*/ 1892808 w 1892808"/>
              <a:gd name="connsiteY0" fmla="*/ 298704 h 298704"/>
              <a:gd name="connsiteX1" fmla="*/ 1450213 w 1892808"/>
              <a:gd name="connsiteY1" fmla="*/ 81013 h 298704"/>
              <a:gd name="connsiteX2" fmla="*/ 1301623 w 1892808"/>
              <a:gd name="connsiteY2" fmla="*/ 148692 h 298704"/>
              <a:gd name="connsiteX3" fmla="*/ 1072642 w 1892808"/>
              <a:gd name="connsiteY3" fmla="*/ 44336 h 298704"/>
              <a:gd name="connsiteX4" fmla="*/ 1025144 w 1892808"/>
              <a:gd name="connsiteY4" fmla="*/ 66332 h 298704"/>
              <a:gd name="connsiteX5" fmla="*/ 879729 w 1892808"/>
              <a:gd name="connsiteY5" fmla="*/ 0 h 298704"/>
              <a:gd name="connsiteX6" fmla="*/ 652399 w 1892808"/>
              <a:gd name="connsiteY6" fmla="*/ 103340 h 298704"/>
              <a:gd name="connsiteX7" fmla="*/ 523367 w 1892808"/>
              <a:gd name="connsiteY7" fmla="*/ 44336 h 298704"/>
              <a:gd name="connsiteX8" fmla="*/ 484886 w 1892808"/>
              <a:gd name="connsiteY8" fmla="*/ 62014 h 298704"/>
              <a:gd name="connsiteX9" fmla="*/ 0 w 1892808"/>
              <a:gd name="connsiteY9" fmla="*/ 298704 h 298704"/>
              <a:gd name="connsiteX10" fmla="*/ 1892808 w 1892808"/>
              <a:gd name="connsiteY10" fmla="*/ 298704 h 2987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892808" h="298704">
                <a:moveTo>
                  <a:pt x="1892808" y="298704"/>
                </a:moveTo>
                <a:lnTo>
                  <a:pt x="1450213" y="81013"/>
                </a:lnTo>
                <a:lnTo>
                  <a:pt x="1301623" y="148692"/>
                </a:lnTo>
                <a:lnTo>
                  <a:pt x="1072642" y="44336"/>
                </a:lnTo>
                <a:lnTo>
                  <a:pt x="1025144" y="66332"/>
                </a:lnTo>
                <a:lnTo>
                  <a:pt x="879729" y="0"/>
                </a:lnTo>
                <a:lnTo>
                  <a:pt x="652399" y="103340"/>
                </a:lnTo>
                <a:lnTo>
                  <a:pt x="523367" y="44336"/>
                </a:lnTo>
                <a:lnTo>
                  <a:pt x="484886" y="62014"/>
                </a:lnTo>
                <a:lnTo>
                  <a:pt x="0" y="298704"/>
                </a:lnTo>
                <a:lnTo>
                  <a:pt x="1892808" y="298704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192256" y="6486144"/>
            <a:ext cx="1005840" cy="387096"/>
          </a:xfrm>
          <a:custGeom>
            <a:avLst/>
            <a:gdLst>
              <a:gd name="connsiteX0" fmla="*/ 690245 w 1005840"/>
              <a:gd name="connsiteY0" fmla="*/ 0 h 387096"/>
              <a:gd name="connsiteX1" fmla="*/ 949579 w 1005840"/>
              <a:gd name="connsiteY1" fmla="*/ 158750 h 387096"/>
              <a:gd name="connsiteX2" fmla="*/ 1005840 w 1005840"/>
              <a:gd name="connsiteY2" fmla="*/ 144628 h 387096"/>
              <a:gd name="connsiteX3" fmla="*/ 1005840 w 1005840"/>
              <a:gd name="connsiteY3" fmla="*/ 387096 h 387096"/>
              <a:gd name="connsiteX4" fmla="*/ 0 w 1005840"/>
              <a:gd name="connsiteY4" fmla="*/ 387096 h 387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" h="387096">
                <a:moveTo>
                  <a:pt x="690245" y="0"/>
                </a:moveTo>
                <a:lnTo>
                  <a:pt x="949579" y="158750"/>
                </a:lnTo>
                <a:lnTo>
                  <a:pt x="1005840" y="144628"/>
                </a:lnTo>
                <a:lnTo>
                  <a:pt x="1005840" y="387096"/>
                </a:lnTo>
                <a:lnTo>
                  <a:pt x="0" y="387096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701272" y="6477000"/>
            <a:ext cx="487680" cy="387096"/>
          </a:xfrm>
          <a:custGeom>
            <a:avLst/>
            <a:gdLst>
              <a:gd name="connsiteX0" fmla="*/ 171958 w 487680"/>
              <a:gd name="connsiteY0" fmla="*/ 0 h 387096"/>
              <a:gd name="connsiteX1" fmla="*/ 431292 w 487680"/>
              <a:gd name="connsiteY1" fmla="*/ 158750 h 387096"/>
              <a:gd name="connsiteX2" fmla="*/ 487680 w 487680"/>
              <a:gd name="connsiteY2" fmla="*/ 219202 h 387096"/>
              <a:gd name="connsiteX3" fmla="*/ 487680 w 487680"/>
              <a:gd name="connsiteY3" fmla="*/ 387096 h 387096"/>
              <a:gd name="connsiteX4" fmla="*/ 61214 w 487680"/>
              <a:gd name="connsiteY4" fmla="*/ 387096 h 387096"/>
              <a:gd name="connsiteX5" fmla="*/ 138049 w 487680"/>
              <a:gd name="connsiteY5" fmla="*/ 237452 h 387096"/>
              <a:gd name="connsiteX6" fmla="*/ 0 w 487680"/>
              <a:gd name="connsiteY6" fmla="*/ 187363 h 387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87680" h="387096">
                <a:moveTo>
                  <a:pt x="171958" y="0"/>
                </a:moveTo>
                <a:lnTo>
                  <a:pt x="431292" y="158750"/>
                </a:lnTo>
                <a:lnTo>
                  <a:pt x="487680" y="219202"/>
                </a:lnTo>
                <a:lnTo>
                  <a:pt x="487680" y="387096"/>
                </a:lnTo>
                <a:lnTo>
                  <a:pt x="61214" y="387096"/>
                </a:lnTo>
                <a:lnTo>
                  <a:pt x="138049" y="237452"/>
                </a:lnTo>
                <a:lnTo>
                  <a:pt x="0" y="187363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513320" y="6434328"/>
            <a:ext cx="2770632" cy="438912"/>
          </a:xfrm>
          <a:custGeom>
            <a:avLst/>
            <a:gdLst>
              <a:gd name="connsiteX0" fmla="*/ 2770632 w 2770632"/>
              <a:gd name="connsiteY0" fmla="*/ 438912 h 438912"/>
              <a:gd name="connsiteX1" fmla="*/ 2122678 w 2770632"/>
              <a:gd name="connsiteY1" fmla="*/ 119037 h 438912"/>
              <a:gd name="connsiteX2" fmla="*/ 1904492 w 2770632"/>
              <a:gd name="connsiteY2" fmla="*/ 218478 h 438912"/>
              <a:gd name="connsiteX3" fmla="*/ 1570228 w 2770632"/>
              <a:gd name="connsiteY3" fmla="*/ 65151 h 438912"/>
              <a:gd name="connsiteX4" fmla="*/ 1500378 w 2770632"/>
              <a:gd name="connsiteY4" fmla="*/ 97473 h 438912"/>
              <a:gd name="connsiteX5" fmla="*/ 1287399 w 2770632"/>
              <a:gd name="connsiteY5" fmla="*/ 0 h 438912"/>
              <a:gd name="connsiteX6" fmla="*/ 955167 w 2770632"/>
              <a:gd name="connsiteY6" fmla="*/ 151854 h 438912"/>
              <a:gd name="connsiteX7" fmla="*/ 765429 w 2770632"/>
              <a:gd name="connsiteY7" fmla="*/ 65151 h 438912"/>
              <a:gd name="connsiteX8" fmla="*/ 709041 w 2770632"/>
              <a:gd name="connsiteY8" fmla="*/ 91110 h 438912"/>
              <a:gd name="connsiteX9" fmla="*/ 0 w 2770632"/>
              <a:gd name="connsiteY9" fmla="*/ 438912 h 438912"/>
              <a:gd name="connsiteX10" fmla="*/ 2770632 w 2770632"/>
              <a:gd name="connsiteY10" fmla="*/ 438912 h 438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2770632" h="438912">
                <a:moveTo>
                  <a:pt x="2770632" y="438912"/>
                </a:moveTo>
                <a:lnTo>
                  <a:pt x="2122678" y="119037"/>
                </a:lnTo>
                <a:lnTo>
                  <a:pt x="1904492" y="218478"/>
                </a:lnTo>
                <a:lnTo>
                  <a:pt x="1570228" y="65151"/>
                </a:lnTo>
                <a:lnTo>
                  <a:pt x="1500378" y="97473"/>
                </a:lnTo>
                <a:lnTo>
                  <a:pt x="1287399" y="0"/>
                </a:lnTo>
                <a:lnTo>
                  <a:pt x="955167" y="151854"/>
                </a:lnTo>
                <a:lnTo>
                  <a:pt x="765429" y="65151"/>
                </a:lnTo>
                <a:lnTo>
                  <a:pt x="709041" y="91110"/>
                </a:lnTo>
                <a:lnTo>
                  <a:pt x="0" y="438912"/>
                </a:lnTo>
                <a:lnTo>
                  <a:pt x="2770632" y="438912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223248" y="6431280"/>
            <a:ext cx="143256" cy="210312"/>
          </a:xfrm>
          <a:custGeom>
            <a:avLst/>
            <a:gdLst>
              <a:gd name="connsiteX0" fmla="*/ 71628 w 143256"/>
              <a:gd name="connsiteY0" fmla="*/ 0 h 210312"/>
              <a:gd name="connsiteX1" fmla="*/ 30861 w 143256"/>
              <a:gd name="connsiteY1" fmla="*/ 77584 h 210312"/>
              <a:gd name="connsiteX2" fmla="*/ 50038 w 143256"/>
              <a:gd name="connsiteY2" fmla="*/ 77584 h 210312"/>
              <a:gd name="connsiteX3" fmla="*/ 17526 w 143256"/>
              <a:gd name="connsiteY3" fmla="*/ 138354 h 210312"/>
              <a:gd name="connsiteX4" fmla="*/ 37465 w 143256"/>
              <a:gd name="connsiteY4" fmla="*/ 138354 h 210312"/>
              <a:gd name="connsiteX5" fmla="*/ 0 w 143256"/>
              <a:gd name="connsiteY5" fmla="*/ 210312 h 210312"/>
              <a:gd name="connsiteX6" fmla="*/ 71628 w 143256"/>
              <a:gd name="connsiteY6" fmla="*/ 210312 h 210312"/>
              <a:gd name="connsiteX7" fmla="*/ 143256 w 143256"/>
              <a:gd name="connsiteY7" fmla="*/ 210312 h 210312"/>
              <a:gd name="connsiteX8" fmla="*/ 105791 w 143256"/>
              <a:gd name="connsiteY8" fmla="*/ 138354 h 210312"/>
              <a:gd name="connsiteX9" fmla="*/ 125730 w 143256"/>
              <a:gd name="connsiteY9" fmla="*/ 138354 h 210312"/>
              <a:gd name="connsiteX10" fmla="*/ 94107 w 143256"/>
              <a:gd name="connsiteY10" fmla="*/ 77584 h 210312"/>
              <a:gd name="connsiteX11" fmla="*/ 112395 w 143256"/>
              <a:gd name="connsiteY11" fmla="*/ 77584 h 210312"/>
              <a:gd name="connsiteX12" fmla="*/ 71628 w 143256"/>
              <a:gd name="connsiteY12" fmla="*/ 0 h 2103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43256" h="210312">
                <a:moveTo>
                  <a:pt x="71628" y="0"/>
                </a:moveTo>
                <a:lnTo>
                  <a:pt x="30861" y="77584"/>
                </a:lnTo>
                <a:lnTo>
                  <a:pt x="50038" y="77584"/>
                </a:lnTo>
                <a:lnTo>
                  <a:pt x="17526" y="138354"/>
                </a:lnTo>
                <a:lnTo>
                  <a:pt x="37465" y="138354"/>
                </a:lnTo>
                <a:lnTo>
                  <a:pt x="0" y="210312"/>
                </a:lnTo>
                <a:lnTo>
                  <a:pt x="71628" y="210312"/>
                </a:lnTo>
                <a:lnTo>
                  <a:pt x="143256" y="210312"/>
                </a:lnTo>
                <a:lnTo>
                  <a:pt x="105791" y="138354"/>
                </a:lnTo>
                <a:lnTo>
                  <a:pt x="125730" y="138354"/>
                </a:lnTo>
                <a:lnTo>
                  <a:pt x="94107" y="77584"/>
                </a:lnTo>
                <a:lnTo>
                  <a:pt x="112395" y="77584"/>
                </a:lnTo>
                <a:lnTo>
                  <a:pt x="71628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0" y="6224016"/>
            <a:ext cx="2749296" cy="649224"/>
          </a:xfrm>
          <a:custGeom>
            <a:avLst/>
            <a:gdLst>
              <a:gd name="connsiteX0" fmla="*/ 305791 w 2749296"/>
              <a:gd name="connsiteY0" fmla="*/ 0 h 649224"/>
              <a:gd name="connsiteX1" fmla="*/ 671906 w 2749296"/>
              <a:gd name="connsiteY1" fmla="*/ 155131 h 649224"/>
              <a:gd name="connsiteX2" fmla="*/ 791528 w 2749296"/>
              <a:gd name="connsiteY2" fmla="*/ 103670 h 649224"/>
              <a:gd name="connsiteX3" fmla="*/ 1368171 w 2749296"/>
              <a:gd name="connsiteY3" fmla="*/ 347701 h 649224"/>
              <a:gd name="connsiteX4" fmla="*/ 1742694 w 2749296"/>
              <a:gd name="connsiteY4" fmla="*/ 189433 h 649224"/>
              <a:gd name="connsiteX5" fmla="*/ 2749296 w 2749296"/>
              <a:gd name="connsiteY5" fmla="*/ 649224 h 649224"/>
              <a:gd name="connsiteX6" fmla="*/ 0 w 2749296"/>
              <a:gd name="connsiteY6" fmla="*/ 649224 h 649224"/>
              <a:gd name="connsiteX7" fmla="*/ 0 w 2749296"/>
              <a:gd name="connsiteY7" fmla="*/ 129083 h 649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49296" h="649224">
                <a:moveTo>
                  <a:pt x="305791" y="0"/>
                </a:moveTo>
                <a:lnTo>
                  <a:pt x="671906" y="155131"/>
                </a:lnTo>
                <a:lnTo>
                  <a:pt x="791528" y="103670"/>
                </a:lnTo>
                <a:lnTo>
                  <a:pt x="1368171" y="347701"/>
                </a:lnTo>
                <a:lnTo>
                  <a:pt x="1742694" y="189433"/>
                </a:lnTo>
                <a:lnTo>
                  <a:pt x="2749296" y="649224"/>
                </a:lnTo>
                <a:lnTo>
                  <a:pt x="0" y="649224"/>
                </a:lnTo>
                <a:lnTo>
                  <a:pt x="0" y="129083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97408" y="6248400"/>
            <a:ext cx="118872" cy="158496"/>
          </a:xfrm>
          <a:custGeom>
            <a:avLst/>
            <a:gdLst>
              <a:gd name="connsiteX0" fmla="*/ 59436 w 118872"/>
              <a:gd name="connsiteY0" fmla="*/ 0 h 158496"/>
              <a:gd name="connsiteX1" fmla="*/ 25603 w 118872"/>
              <a:gd name="connsiteY1" fmla="*/ 58471 h 158496"/>
              <a:gd name="connsiteX2" fmla="*/ 41491 w 118872"/>
              <a:gd name="connsiteY2" fmla="*/ 58471 h 158496"/>
              <a:gd name="connsiteX3" fmla="*/ 14529 w 118872"/>
              <a:gd name="connsiteY3" fmla="*/ 104267 h 158496"/>
              <a:gd name="connsiteX4" fmla="*/ 31090 w 118872"/>
              <a:gd name="connsiteY4" fmla="*/ 104267 h 158496"/>
              <a:gd name="connsiteX5" fmla="*/ 0 w 118872"/>
              <a:gd name="connsiteY5" fmla="*/ 158496 h 158496"/>
              <a:gd name="connsiteX6" fmla="*/ 59436 w 118872"/>
              <a:gd name="connsiteY6" fmla="*/ 158496 h 158496"/>
              <a:gd name="connsiteX7" fmla="*/ 118872 w 118872"/>
              <a:gd name="connsiteY7" fmla="*/ 158496 h 158496"/>
              <a:gd name="connsiteX8" fmla="*/ 87782 w 118872"/>
              <a:gd name="connsiteY8" fmla="*/ 104267 h 158496"/>
              <a:gd name="connsiteX9" fmla="*/ 104318 w 118872"/>
              <a:gd name="connsiteY9" fmla="*/ 104267 h 158496"/>
              <a:gd name="connsiteX10" fmla="*/ 78092 w 118872"/>
              <a:gd name="connsiteY10" fmla="*/ 58471 h 158496"/>
              <a:gd name="connsiteX11" fmla="*/ 93269 w 118872"/>
              <a:gd name="connsiteY11" fmla="*/ 58471 h 158496"/>
              <a:gd name="connsiteX12" fmla="*/ 59436 w 118872"/>
              <a:gd name="connsiteY12" fmla="*/ 0 h 1584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18872" h="158496">
                <a:moveTo>
                  <a:pt x="59436" y="0"/>
                </a:moveTo>
                <a:lnTo>
                  <a:pt x="25603" y="58471"/>
                </a:lnTo>
                <a:lnTo>
                  <a:pt x="41491" y="58471"/>
                </a:lnTo>
                <a:lnTo>
                  <a:pt x="14529" y="104267"/>
                </a:lnTo>
                <a:lnTo>
                  <a:pt x="31090" y="104267"/>
                </a:lnTo>
                <a:lnTo>
                  <a:pt x="0" y="158496"/>
                </a:lnTo>
                <a:lnTo>
                  <a:pt x="59436" y="158496"/>
                </a:lnTo>
                <a:lnTo>
                  <a:pt x="118872" y="158496"/>
                </a:lnTo>
                <a:lnTo>
                  <a:pt x="87782" y="104267"/>
                </a:lnTo>
                <a:lnTo>
                  <a:pt x="104318" y="104267"/>
                </a:lnTo>
                <a:lnTo>
                  <a:pt x="78092" y="58471"/>
                </a:lnTo>
                <a:lnTo>
                  <a:pt x="93269" y="58471"/>
                </a:lnTo>
                <a:lnTo>
                  <a:pt x="59436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1336" y="6141720"/>
            <a:ext cx="170688" cy="234696"/>
          </a:xfrm>
          <a:custGeom>
            <a:avLst/>
            <a:gdLst>
              <a:gd name="connsiteX0" fmla="*/ 85344 w 170688"/>
              <a:gd name="connsiteY0" fmla="*/ 0 h 234696"/>
              <a:gd name="connsiteX1" fmla="*/ 36769 w 170688"/>
              <a:gd name="connsiteY1" fmla="*/ 86576 h 234696"/>
              <a:gd name="connsiteX2" fmla="*/ 59583 w 170688"/>
              <a:gd name="connsiteY2" fmla="*/ 86576 h 234696"/>
              <a:gd name="connsiteX3" fmla="*/ 20862 w 170688"/>
              <a:gd name="connsiteY3" fmla="*/ 154394 h 234696"/>
              <a:gd name="connsiteX4" fmla="*/ 44639 w 170688"/>
              <a:gd name="connsiteY4" fmla="*/ 154394 h 234696"/>
              <a:gd name="connsiteX5" fmla="*/ 0 w 170688"/>
              <a:gd name="connsiteY5" fmla="*/ 234696 h 234696"/>
              <a:gd name="connsiteX6" fmla="*/ 85344 w 170688"/>
              <a:gd name="connsiteY6" fmla="*/ 234696 h 234696"/>
              <a:gd name="connsiteX7" fmla="*/ 170688 w 170688"/>
              <a:gd name="connsiteY7" fmla="*/ 234696 h 234696"/>
              <a:gd name="connsiteX8" fmla="*/ 126048 w 170688"/>
              <a:gd name="connsiteY8" fmla="*/ 154394 h 234696"/>
              <a:gd name="connsiteX9" fmla="*/ 149796 w 170688"/>
              <a:gd name="connsiteY9" fmla="*/ 154394 h 234696"/>
              <a:gd name="connsiteX10" fmla="*/ 112128 w 170688"/>
              <a:gd name="connsiteY10" fmla="*/ 86576 h 234696"/>
              <a:gd name="connsiteX11" fmla="*/ 133922 w 170688"/>
              <a:gd name="connsiteY11" fmla="*/ 86576 h 234696"/>
              <a:gd name="connsiteX12" fmla="*/ 85344 w 170688"/>
              <a:gd name="connsiteY12" fmla="*/ 0 h 2346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0688" h="234696">
                <a:moveTo>
                  <a:pt x="85344" y="0"/>
                </a:moveTo>
                <a:lnTo>
                  <a:pt x="36769" y="86576"/>
                </a:lnTo>
                <a:lnTo>
                  <a:pt x="59583" y="86576"/>
                </a:lnTo>
                <a:lnTo>
                  <a:pt x="20862" y="154394"/>
                </a:lnTo>
                <a:lnTo>
                  <a:pt x="44639" y="154394"/>
                </a:lnTo>
                <a:lnTo>
                  <a:pt x="0" y="234696"/>
                </a:lnTo>
                <a:lnTo>
                  <a:pt x="85344" y="234696"/>
                </a:lnTo>
                <a:lnTo>
                  <a:pt x="170688" y="234696"/>
                </a:lnTo>
                <a:lnTo>
                  <a:pt x="126048" y="154394"/>
                </a:lnTo>
                <a:lnTo>
                  <a:pt x="149796" y="154394"/>
                </a:lnTo>
                <a:lnTo>
                  <a:pt x="112128" y="86576"/>
                </a:lnTo>
                <a:lnTo>
                  <a:pt x="133922" y="86576"/>
                </a:lnTo>
                <a:lnTo>
                  <a:pt x="85344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98120" y="6141720"/>
            <a:ext cx="118872" cy="161544"/>
          </a:xfrm>
          <a:custGeom>
            <a:avLst/>
            <a:gdLst>
              <a:gd name="connsiteX0" fmla="*/ 59436 w 118872"/>
              <a:gd name="connsiteY0" fmla="*/ 0 h 161544"/>
              <a:gd name="connsiteX1" fmla="*/ 25603 w 118872"/>
              <a:gd name="connsiteY1" fmla="*/ 59588 h 161544"/>
              <a:gd name="connsiteX2" fmla="*/ 41491 w 118872"/>
              <a:gd name="connsiteY2" fmla="*/ 59588 h 161544"/>
              <a:gd name="connsiteX3" fmla="*/ 14529 w 118872"/>
              <a:gd name="connsiteY3" fmla="*/ 106274 h 161544"/>
              <a:gd name="connsiteX4" fmla="*/ 31090 w 118872"/>
              <a:gd name="connsiteY4" fmla="*/ 106274 h 161544"/>
              <a:gd name="connsiteX5" fmla="*/ 0 w 118872"/>
              <a:gd name="connsiteY5" fmla="*/ 161544 h 161544"/>
              <a:gd name="connsiteX6" fmla="*/ 59436 w 118872"/>
              <a:gd name="connsiteY6" fmla="*/ 161544 h 161544"/>
              <a:gd name="connsiteX7" fmla="*/ 118872 w 118872"/>
              <a:gd name="connsiteY7" fmla="*/ 161544 h 161544"/>
              <a:gd name="connsiteX8" fmla="*/ 87782 w 118872"/>
              <a:gd name="connsiteY8" fmla="*/ 106274 h 161544"/>
              <a:gd name="connsiteX9" fmla="*/ 104318 w 118872"/>
              <a:gd name="connsiteY9" fmla="*/ 106274 h 161544"/>
              <a:gd name="connsiteX10" fmla="*/ 78092 w 118872"/>
              <a:gd name="connsiteY10" fmla="*/ 59588 h 161544"/>
              <a:gd name="connsiteX11" fmla="*/ 93269 w 118872"/>
              <a:gd name="connsiteY11" fmla="*/ 59588 h 161544"/>
              <a:gd name="connsiteX12" fmla="*/ 59436 w 118872"/>
              <a:gd name="connsiteY12" fmla="*/ 0 h 16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18872" h="161544">
                <a:moveTo>
                  <a:pt x="59436" y="0"/>
                </a:moveTo>
                <a:lnTo>
                  <a:pt x="25603" y="59588"/>
                </a:lnTo>
                <a:lnTo>
                  <a:pt x="41491" y="59588"/>
                </a:lnTo>
                <a:lnTo>
                  <a:pt x="14529" y="106274"/>
                </a:lnTo>
                <a:lnTo>
                  <a:pt x="31090" y="106274"/>
                </a:lnTo>
                <a:lnTo>
                  <a:pt x="0" y="161544"/>
                </a:lnTo>
                <a:lnTo>
                  <a:pt x="59436" y="161544"/>
                </a:lnTo>
                <a:lnTo>
                  <a:pt x="118872" y="161544"/>
                </a:lnTo>
                <a:lnTo>
                  <a:pt x="87782" y="106274"/>
                </a:lnTo>
                <a:lnTo>
                  <a:pt x="104318" y="106274"/>
                </a:lnTo>
                <a:lnTo>
                  <a:pt x="78092" y="59588"/>
                </a:lnTo>
                <a:lnTo>
                  <a:pt x="93269" y="59588"/>
                </a:lnTo>
                <a:lnTo>
                  <a:pt x="59436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20624" y="6190488"/>
            <a:ext cx="118872" cy="161544"/>
          </a:xfrm>
          <a:custGeom>
            <a:avLst/>
            <a:gdLst>
              <a:gd name="connsiteX0" fmla="*/ 59436 w 118872"/>
              <a:gd name="connsiteY0" fmla="*/ 0 h 161544"/>
              <a:gd name="connsiteX1" fmla="*/ 25603 w 118872"/>
              <a:gd name="connsiteY1" fmla="*/ 59588 h 161544"/>
              <a:gd name="connsiteX2" fmla="*/ 41491 w 118872"/>
              <a:gd name="connsiteY2" fmla="*/ 59588 h 161544"/>
              <a:gd name="connsiteX3" fmla="*/ 14529 w 118872"/>
              <a:gd name="connsiteY3" fmla="*/ 106274 h 161544"/>
              <a:gd name="connsiteX4" fmla="*/ 31090 w 118872"/>
              <a:gd name="connsiteY4" fmla="*/ 106274 h 161544"/>
              <a:gd name="connsiteX5" fmla="*/ 0 w 118872"/>
              <a:gd name="connsiteY5" fmla="*/ 161544 h 161544"/>
              <a:gd name="connsiteX6" fmla="*/ 59436 w 118872"/>
              <a:gd name="connsiteY6" fmla="*/ 161544 h 161544"/>
              <a:gd name="connsiteX7" fmla="*/ 118872 w 118872"/>
              <a:gd name="connsiteY7" fmla="*/ 161544 h 161544"/>
              <a:gd name="connsiteX8" fmla="*/ 87782 w 118872"/>
              <a:gd name="connsiteY8" fmla="*/ 106274 h 161544"/>
              <a:gd name="connsiteX9" fmla="*/ 104318 w 118872"/>
              <a:gd name="connsiteY9" fmla="*/ 106274 h 161544"/>
              <a:gd name="connsiteX10" fmla="*/ 78092 w 118872"/>
              <a:gd name="connsiteY10" fmla="*/ 59588 h 161544"/>
              <a:gd name="connsiteX11" fmla="*/ 93269 w 118872"/>
              <a:gd name="connsiteY11" fmla="*/ 59588 h 161544"/>
              <a:gd name="connsiteX12" fmla="*/ 59436 w 118872"/>
              <a:gd name="connsiteY12" fmla="*/ 0 h 16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18872" h="161544">
                <a:moveTo>
                  <a:pt x="59436" y="0"/>
                </a:moveTo>
                <a:lnTo>
                  <a:pt x="25603" y="59588"/>
                </a:lnTo>
                <a:lnTo>
                  <a:pt x="41491" y="59588"/>
                </a:lnTo>
                <a:lnTo>
                  <a:pt x="14529" y="106274"/>
                </a:lnTo>
                <a:lnTo>
                  <a:pt x="31090" y="106274"/>
                </a:lnTo>
                <a:lnTo>
                  <a:pt x="0" y="161544"/>
                </a:lnTo>
                <a:lnTo>
                  <a:pt x="59436" y="161544"/>
                </a:lnTo>
                <a:lnTo>
                  <a:pt x="118872" y="161544"/>
                </a:lnTo>
                <a:lnTo>
                  <a:pt x="87782" y="106274"/>
                </a:lnTo>
                <a:lnTo>
                  <a:pt x="104318" y="106274"/>
                </a:lnTo>
                <a:lnTo>
                  <a:pt x="78092" y="59588"/>
                </a:lnTo>
                <a:lnTo>
                  <a:pt x="93269" y="59588"/>
                </a:lnTo>
                <a:lnTo>
                  <a:pt x="59436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999744" y="6327648"/>
            <a:ext cx="118872" cy="161544"/>
          </a:xfrm>
          <a:custGeom>
            <a:avLst/>
            <a:gdLst>
              <a:gd name="connsiteX0" fmla="*/ 59436 w 118872"/>
              <a:gd name="connsiteY0" fmla="*/ 0 h 161544"/>
              <a:gd name="connsiteX1" fmla="*/ 25603 w 118872"/>
              <a:gd name="connsiteY1" fmla="*/ 59588 h 161544"/>
              <a:gd name="connsiteX2" fmla="*/ 41491 w 118872"/>
              <a:gd name="connsiteY2" fmla="*/ 59588 h 161544"/>
              <a:gd name="connsiteX3" fmla="*/ 14529 w 118872"/>
              <a:gd name="connsiteY3" fmla="*/ 106274 h 161544"/>
              <a:gd name="connsiteX4" fmla="*/ 31090 w 118872"/>
              <a:gd name="connsiteY4" fmla="*/ 106274 h 161544"/>
              <a:gd name="connsiteX5" fmla="*/ 0 w 118872"/>
              <a:gd name="connsiteY5" fmla="*/ 161544 h 161544"/>
              <a:gd name="connsiteX6" fmla="*/ 59436 w 118872"/>
              <a:gd name="connsiteY6" fmla="*/ 161544 h 161544"/>
              <a:gd name="connsiteX7" fmla="*/ 118872 w 118872"/>
              <a:gd name="connsiteY7" fmla="*/ 161544 h 161544"/>
              <a:gd name="connsiteX8" fmla="*/ 87782 w 118872"/>
              <a:gd name="connsiteY8" fmla="*/ 106274 h 161544"/>
              <a:gd name="connsiteX9" fmla="*/ 104318 w 118872"/>
              <a:gd name="connsiteY9" fmla="*/ 106274 h 161544"/>
              <a:gd name="connsiteX10" fmla="*/ 78092 w 118872"/>
              <a:gd name="connsiteY10" fmla="*/ 59588 h 161544"/>
              <a:gd name="connsiteX11" fmla="*/ 93269 w 118872"/>
              <a:gd name="connsiteY11" fmla="*/ 59588 h 161544"/>
              <a:gd name="connsiteX12" fmla="*/ 59436 w 118872"/>
              <a:gd name="connsiteY12" fmla="*/ 0 h 16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18872" h="161544">
                <a:moveTo>
                  <a:pt x="59436" y="0"/>
                </a:moveTo>
                <a:lnTo>
                  <a:pt x="25603" y="59588"/>
                </a:lnTo>
                <a:lnTo>
                  <a:pt x="41491" y="59588"/>
                </a:lnTo>
                <a:lnTo>
                  <a:pt x="14529" y="106274"/>
                </a:lnTo>
                <a:lnTo>
                  <a:pt x="31090" y="106274"/>
                </a:lnTo>
                <a:lnTo>
                  <a:pt x="0" y="161544"/>
                </a:lnTo>
                <a:lnTo>
                  <a:pt x="59436" y="161544"/>
                </a:lnTo>
                <a:lnTo>
                  <a:pt x="118872" y="161544"/>
                </a:lnTo>
                <a:lnTo>
                  <a:pt x="87782" y="106274"/>
                </a:lnTo>
                <a:lnTo>
                  <a:pt x="104318" y="106274"/>
                </a:lnTo>
                <a:lnTo>
                  <a:pt x="78092" y="59588"/>
                </a:lnTo>
                <a:lnTo>
                  <a:pt x="93269" y="59588"/>
                </a:lnTo>
                <a:lnTo>
                  <a:pt x="59436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725424" y="6342888"/>
            <a:ext cx="292608" cy="210312"/>
          </a:xfrm>
          <a:custGeom>
            <a:avLst/>
            <a:gdLst>
              <a:gd name="connsiteX0" fmla="*/ 0 w 292608"/>
              <a:gd name="connsiteY0" fmla="*/ 0 h 210312"/>
              <a:gd name="connsiteX1" fmla="*/ 0 w 292608"/>
              <a:gd name="connsiteY1" fmla="*/ 129223 h 210312"/>
              <a:gd name="connsiteX2" fmla="*/ 292608 w 292608"/>
              <a:gd name="connsiteY2" fmla="*/ 210312 h 210312"/>
              <a:gd name="connsiteX3" fmla="*/ 121920 w 292608"/>
              <a:gd name="connsiteY3" fmla="*/ 105575 h 210312"/>
              <a:gd name="connsiteX4" fmla="*/ 0 w 292608"/>
              <a:gd name="connsiteY4" fmla="*/ 0 h 2103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2608" h="210312">
                <a:moveTo>
                  <a:pt x="0" y="0"/>
                </a:moveTo>
                <a:lnTo>
                  <a:pt x="0" y="129223"/>
                </a:lnTo>
                <a:lnTo>
                  <a:pt x="292608" y="210312"/>
                </a:lnTo>
                <a:lnTo>
                  <a:pt x="121920" y="105575"/>
                </a:lnTo>
                <a:lnTo>
                  <a:pt x="0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43840" y="6230112"/>
            <a:ext cx="405384" cy="618744"/>
          </a:xfrm>
          <a:custGeom>
            <a:avLst/>
            <a:gdLst>
              <a:gd name="connsiteX0" fmla="*/ 55258 w 405384"/>
              <a:gd name="connsiteY0" fmla="*/ 0 h 618744"/>
              <a:gd name="connsiteX1" fmla="*/ 87706 w 405384"/>
              <a:gd name="connsiteY1" fmla="*/ 324549 h 618744"/>
              <a:gd name="connsiteX2" fmla="*/ 0 w 405384"/>
              <a:gd name="connsiteY2" fmla="*/ 546929 h 618744"/>
              <a:gd name="connsiteX3" fmla="*/ 31775 w 405384"/>
              <a:gd name="connsiteY3" fmla="*/ 576605 h 618744"/>
              <a:gd name="connsiteX4" fmla="*/ 13119 w 405384"/>
              <a:gd name="connsiteY4" fmla="*/ 618744 h 618744"/>
              <a:gd name="connsiteX5" fmla="*/ 78727 w 405384"/>
              <a:gd name="connsiteY5" fmla="*/ 618744 h 618744"/>
              <a:gd name="connsiteX6" fmla="*/ 284518 w 405384"/>
              <a:gd name="connsiteY6" fmla="*/ 502729 h 618744"/>
              <a:gd name="connsiteX7" fmla="*/ 405384 w 405384"/>
              <a:gd name="connsiteY7" fmla="*/ 435750 h 618744"/>
              <a:gd name="connsiteX8" fmla="*/ 234798 w 405384"/>
              <a:gd name="connsiteY8" fmla="*/ 309372 h 618744"/>
              <a:gd name="connsiteX9" fmla="*/ 55258 w 405384"/>
              <a:gd name="connsiteY9" fmla="*/ 0 h 618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405384" h="618744">
                <a:moveTo>
                  <a:pt x="55258" y="0"/>
                </a:moveTo>
                <a:lnTo>
                  <a:pt x="87706" y="324549"/>
                </a:lnTo>
                <a:lnTo>
                  <a:pt x="0" y="546929"/>
                </a:lnTo>
                <a:lnTo>
                  <a:pt x="31775" y="576605"/>
                </a:lnTo>
                <a:lnTo>
                  <a:pt x="13119" y="618744"/>
                </a:lnTo>
                <a:lnTo>
                  <a:pt x="78727" y="618744"/>
                </a:lnTo>
                <a:lnTo>
                  <a:pt x="284518" y="502729"/>
                </a:lnTo>
                <a:lnTo>
                  <a:pt x="405384" y="435750"/>
                </a:lnTo>
                <a:lnTo>
                  <a:pt x="234798" y="309372"/>
                </a:lnTo>
                <a:lnTo>
                  <a:pt x="55258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0265664" y="6412992"/>
            <a:ext cx="185928" cy="252984"/>
          </a:xfrm>
          <a:custGeom>
            <a:avLst/>
            <a:gdLst>
              <a:gd name="connsiteX0" fmla="*/ 92964 w 185928"/>
              <a:gd name="connsiteY0" fmla="*/ 0 h 252984"/>
              <a:gd name="connsiteX1" fmla="*/ 40005 w 185928"/>
              <a:gd name="connsiteY1" fmla="*/ 93320 h 252984"/>
              <a:gd name="connsiteX2" fmla="*/ 64897 w 185928"/>
              <a:gd name="connsiteY2" fmla="*/ 93320 h 252984"/>
              <a:gd name="connsiteX3" fmla="*/ 22733 w 185928"/>
              <a:gd name="connsiteY3" fmla="*/ 166434 h 252984"/>
              <a:gd name="connsiteX4" fmla="*/ 48641 w 185928"/>
              <a:gd name="connsiteY4" fmla="*/ 166434 h 252984"/>
              <a:gd name="connsiteX5" fmla="*/ 0 w 185928"/>
              <a:gd name="connsiteY5" fmla="*/ 252984 h 252984"/>
              <a:gd name="connsiteX6" fmla="*/ 92964 w 185928"/>
              <a:gd name="connsiteY6" fmla="*/ 252984 h 252984"/>
              <a:gd name="connsiteX7" fmla="*/ 185928 w 185928"/>
              <a:gd name="connsiteY7" fmla="*/ 252984 h 252984"/>
              <a:gd name="connsiteX8" fmla="*/ 137287 w 185928"/>
              <a:gd name="connsiteY8" fmla="*/ 166434 h 252984"/>
              <a:gd name="connsiteX9" fmla="*/ 163195 w 185928"/>
              <a:gd name="connsiteY9" fmla="*/ 166434 h 252984"/>
              <a:gd name="connsiteX10" fmla="*/ 122174 w 185928"/>
              <a:gd name="connsiteY10" fmla="*/ 93320 h 252984"/>
              <a:gd name="connsiteX11" fmla="*/ 145923 w 185928"/>
              <a:gd name="connsiteY11" fmla="*/ 93320 h 252984"/>
              <a:gd name="connsiteX12" fmla="*/ 92964 w 185928"/>
              <a:gd name="connsiteY12" fmla="*/ 0 h 2529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85928" h="252984">
                <a:moveTo>
                  <a:pt x="92964" y="0"/>
                </a:moveTo>
                <a:lnTo>
                  <a:pt x="40005" y="93320"/>
                </a:lnTo>
                <a:lnTo>
                  <a:pt x="64897" y="93320"/>
                </a:lnTo>
                <a:lnTo>
                  <a:pt x="22733" y="166434"/>
                </a:lnTo>
                <a:lnTo>
                  <a:pt x="48641" y="166434"/>
                </a:lnTo>
                <a:lnTo>
                  <a:pt x="0" y="252984"/>
                </a:lnTo>
                <a:lnTo>
                  <a:pt x="92964" y="252984"/>
                </a:lnTo>
                <a:lnTo>
                  <a:pt x="185928" y="252984"/>
                </a:lnTo>
                <a:lnTo>
                  <a:pt x="137287" y="166434"/>
                </a:lnTo>
                <a:lnTo>
                  <a:pt x="163195" y="166434"/>
                </a:lnTo>
                <a:lnTo>
                  <a:pt x="122174" y="93320"/>
                </a:lnTo>
                <a:lnTo>
                  <a:pt x="145923" y="93320"/>
                </a:lnTo>
                <a:lnTo>
                  <a:pt x="92964" y="0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9744456" y="6397752"/>
            <a:ext cx="192024" cy="286512"/>
          </a:xfrm>
          <a:custGeom>
            <a:avLst/>
            <a:gdLst>
              <a:gd name="connsiteX0" fmla="*/ 96012 w 192024"/>
              <a:gd name="connsiteY0" fmla="*/ 0 h 286512"/>
              <a:gd name="connsiteX1" fmla="*/ 41402 w 192024"/>
              <a:gd name="connsiteY1" fmla="*/ 105689 h 286512"/>
              <a:gd name="connsiteX2" fmla="*/ 67056 w 192024"/>
              <a:gd name="connsiteY2" fmla="*/ 105689 h 286512"/>
              <a:gd name="connsiteX3" fmla="*/ 23495 w 192024"/>
              <a:gd name="connsiteY3" fmla="*/ 188493 h 286512"/>
              <a:gd name="connsiteX4" fmla="*/ 50165 w 192024"/>
              <a:gd name="connsiteY4" fmla="*/ 188493 h 286512"/>
              <a:gd name="connsiteX5" fmla="*/ 0 w 192024"/>
              <a:gd name="connsiteY5" fmla="*/ 286512 h 286512"/>
              <a:gd name="connsiteX6" fmla="*/ 96012 w 192024"/>
              <a:gd name="connsiteY6" fmla="*/ 286512 h 286512"/>
              <a:gd name="connsiteX7" fmla="*/ 192024 w 192024"/>
              <a:gd name="connsiteY7" fmla="*/ 286512 h 286512"/>
              <a:gd name="connsiteX8" fmla="*/ 141859 w 192024"/>
              <a:gd name="connsiteY8" fmla="*/ 188493 h 286512"/>
              <a:gd name="connsiteX9" fmla="*/ 168529 w 192024"/>
              <a:gd name="connsiteY9" fmla="*/ 188493 h 286512"/>
              <a:gd name="connsiteX10" fmla="*/ 126111 w 192024"/>
              <a:gd name="connsiteY10" fmla="*/ 105689 h 286512"/>
              <a:gd name="connsiteX11" fmla="*/ 150622 w 192024"/>
              <a:gd name="connsiteY11" fmla="*/ 105689 h 286512"/>
              <a:gd name="connsiteX12" fmla="*/ 96012 w 192024"/>
              <a:gd name="connsiteY12" fmla="*/ 0 h 286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2024" h="286512">
                <a:moveTo>
                  <a:pt x="96012" y="0"/>
                </a:moveTo>
                <a:lnTo>
                  <a:pt x="41402" y="105689"/>
                </a:lnTo>
                <a:lnTo>
                  <a:pt x="67056" y="105689"/>
                </a:lnTo>
                <a:lnTo>
                  <a:pt x="23495" y="188493"/>
                </a:lnTo>
                <a:lnTo>
                  <a:pt x="50165" y="188493"/>
                </a:lnTo>
                <a:lnTo>
                  <a:pt x="0" y="286512"/>
                </a:lnTo>
                <a:lnTo>
                  <a:pt x="96012" y="286512"/>
                </a:lnTo>
                <a:lnTo>
                  <a:pt x="192024" y="286512"/>
                </a:lnTo>
                <a:lnTo>
                  <a:pt x="141859" y="188493"/>
                </a:lnTo>
                <a:lnTo>
                  <a:pt x="168529" y="188493"/>
                </a:lnTo>
                <a:lnTo>
                  <a:pt x="126111" y="105689"/>
                </a:lnTo>
                <a:lnTo>
                  <a:pt x="150622" y="105689"/>
                </a:lnTo>
                <a:lnTo>
                  <a:pt x="96012" y="0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029712" y="6239256"/>
            <a:ext cx="207264" cy="283464"/>
          </a:xfrm>
          <a:custGeom>
            <a:avLst/>
            <a:gdLst>
              <a:gd name="connsiteX0" fmla="*/ 103632 w 207264"/>
              <a:gd name="connsiteY0" fmla="*/ 0 h 283464"/>
              <a:gd name="connsiteX1" fmla="*/ 44704 w 207264"/>
              <a:gd name="connsiteY1" fmla="*/ 104572 h 283464"/>
              <a:gd name="connsiteX2" fmla="*/ 72390 w 207264"/>
              <a:gd name="connsiteY2" fmla="*/ 104572 h 283464"/>
              <a:gd name="connsiteX3" fmla="*/ 25273 w 207264"/>
              <a:gd name="connsiteY3" fmla="*/ 186487 h 283464"/>
              <a:gd name="connsiteX4" fmla="*/ 54229 w 207264"/>
              <a:gd name="connsiteY4" fmla="*/ 186487 h 283464"/>
              <a:gd name="connsiteX5" fmla="*/ 0 w 207264"/>
              <a:gd name="connsiteY5" fmla="*/ 283464 h 283464"/>
              <a:gd name="connsiteX6" fmla="*/ 103632 w 207264"/>
              <a:gd name="connsiteY6" fmla="*/ 283464 h 283464"/>
              <a:gd name="connsiteX7" fmla="*/ 207264 w 207264"/>
              <a:gd name="connsiteY7" fmla="*/ 283464 h 283464"/>
              <a:gd name="connsiteX8" fmla="*/ 153035 w 207264"/>
              <a:gd name="connsiteY8" fmla="*/ 186487 h 283464"/>
              <a:gd name="connsiteX9" fmla="*/ 181864 w 207264"/>
              <a:gd name="connsiteY9" fmla="*/ 186487 h 283464"/>
              <a:gd name="connsiteX10" fmla="*/ 136144 w 207264"/>
              <a:gd name="connsiteY10" fmla="*/ 104572 h 283464"/>
              <a:gd name="connsiteX11" fmla="*/ 162560 w 207264"/>
              <a:gd name="connsiteY11" fmla="*/ 104572 h 283464"/>
              <a:gd name="connsiteX12" fmla="*/ 103632 w 207264"/>
              <a:gd name="connsiteY12" fmla="*/ 0 h 2834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07264" h="283464">
                <a:moveTo>
                  <a:pt x="103632" y="0"/>
                </a:moveTo>
                <a:lnTo>
                  <a:pt x="44704" y="104572"/>
                </a:lnTo>
                <a:lnTo>
                  <a:pt x="72390" y="104572"/>
                </a:lnTo>
                <a:lnTo>
                  <a:pt x="25273" y="186487"/>
                </a:lnTo>
                <a:lnTo>
                  <a:pt x="54229" y="186487"/>
                </a:lnTo>
                <a:lnTo>
                  <a:pt x="0" y="283464"/>
                </a:lnTo>
                <a:lnTo>
                  <a:pt x="103632" y="283464"/>
                </a:lnTo>
                <a:lnTo>
                  <a:pt x="207264" y="283464"/>
                </a:lnTo>
                <a:lnTo>
                  <a:pt x="153035" y="186487"/>
                </a:lnTo>
                <a:lnTo>
                  <a:pt x="181864" y="186487"/>
                </a:lnTo>
                <a:lnTo>
                  <a:pt x="136144" y="104572"/>
                </a:lnTo>
                <a:lnTo>
                  <a:pt x="162560" y="104572"/>
                </a:lnTo>
                <a:lnTo>
                  <a:pt x="103632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6946392" y="6495288"/>
            <a:ext cx="124968" cy="167640"/>
          </a:xfrm>
          <a:custGeom>
            <a:avLst/>
            <a:gdLst>
              <a:gd name="connsiteX0" fmla="*/ 62484 w 124968"/>
              <a:gd name="connsiteY0" fmla="*/ 0 h 167640"/>
              <a:gd name="connsiteX1" fmla="*/ 26924 w 124968"/>
              <a:gd name="connsiteY1" fmla="*/ 61836 h 167640"/>
              <a:gd name="connsiteX2" fmla="*/ 43561 w 124968"/>
              <a:gd name="connsiteY2" fmla="*/ 61836 h 167640"/>
              <a:gd name="connsiteX3" fmla="*/ 15240 w 124968"/>
              <a:gd name="connsiteY3" fmla="*/ 110287 h 167640"/>
              <a:gd name="connsiteX4" fmla="*/ 32639 w 124968"/>
              <a:gd name="connsiteY4" fmla="*/ 110287 h 167640"/>
              <a:gd name="connsiteX5" fmla="*/ 0 w 124968"/>
              <a:gd name="connsiteY5" fmla="*/ 167640 h 167640"/>
              <a:gd name="connsiteX6" fmla="*/ 62484 w 124968"/>
              <a:gd name="connsiteY6" fmla="*/ 167640 h 167640"/>
              <a:gd name="connsiteX7" fmla="*/ 124968 w 124968"/>
              <a:gd name="connsiteY7" fmla="*/ 167640 h 167640"/>
              <a:gd name="connsiteX8" fmla="*/ 92329 w 124968"/>
              <a:gd name="connsiteY8" fmla="*/ 110287 h 167640"/>
              <a:gd name="connsiteX9" fmla="*/ 109728 w 124968"/>
              <a:gd name="connsiteY9" fmla="*/ 110287 h 167640"/>
              <a:gd name="connsiteX10" fmla="*/ 82042 w 124968"/>
              <a:gd name="connsiteY10" fmla="*/ 61836 h 167640"/>
              <a:gd name="connsiteX11" fmla="*/ 98044 w 124968"/>
              <a:gd name="connsiteY11" fmla="*/ 61836 h 167640"/>
              <a:gd name="connsiteX12" fmla="*/ 62484 w 124968"/>
              <a:gd name="connsiteY12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4968" h="167640">
                <a:moveTo>
                  <a:pt x="62484" y="0"/>
                </a:moveTo>
                <a:lnTo>
                  <a:pt x="26924" y="61836"/>
                </a:lnTo>
                <a:lnTo>
                  <a:pt x="43561" y="61836"/>
                </a:lnTo>
                <a:lnTo>
                  <a:pt x="15240" y="110287"/>
                </a:lnTo>
                <a:lnTo>
                  <a:pt x="32639" y="110287"/>
                </a:lnTo>
                <a:lnTo>
                  <a:pt x="0" y="167640"/>
                </a:lnTo>
                <a:lnTo>
                  <a:pt x="62484" y="167640"/>
                </a:lnTo>
                <a:lnTo>
                  <a:pt x="124968" y="167640"/>
                </a:lnTo>
                <a:lnTo>
                  <a:pt x="92329" y="110287"/>
                </a:lnTo>
                <a:lnTo>
                  <a:pt x="109728" y="110287"/>
                </a:lnTo>
                <a:lnTo>
                  <a:pt x="82042" y="61836"/>
                </a:lnTo>
                <a:lnTo>
                  <a:pt x="98044" y="61836"/>
                </a:lnTo>
                <a:lnTo>
                  <a:pt x="62484" y="0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7787640" y="6501384"/>
            <a:ext cx="103632" cy="158496"/>
          </a:xfrm>
          <a:custGeom>
            <a:avLst/>
            <a:gdLst>
              <a:gd name="connsiteX0" fmla="*/ 51816 w 103632"/>
              <a:gd name="connsiteY0" fmla="*/ 0 h 158496"/>
              <a:gd name="connsiteX1" fmla="*/ 22352 w 103632"/>
              <a:gd name="connsiteY1" fmla="*/ 58471 h 158496"/>
              <a:gd name="connsiteX2" fmla="*/ 36195 w 103632"/>
              <a:gd name="connsiteY2" fmla="*/ 58471 h 158496"/>
              <a:gd name="connsiteX3" fmla="*/ 12700 w 103632"/>
              <a:gd name="connsiteY3" fmla="*/ 104267 h 158496"/>
              <a:gd name="connsiteX4" fmla="*/ 27051 w 103632"/>
              <a:gd name="connsiteY4" fmla="*/ 104267 h 158496"/>
              <a:gd name="connsiteX5" fmla="*/ 0 w 103632"/>
              <a:gd name="connsiteY5" fmla="*/ 158496 h 158496"/>
              <a:gd name="connsiteX6" fmla="*/ 51816 w 103632"/>
              <a:gd name="connsiteY6" fmla="*/ 158496 h 158496"/>
              <a:gd name="connsiteX7" fmla="*/ 103632 w 103632"/>
              <a:gd name="connsiteY7" fmla="*/ 158496 h 158496"/>
              <a:gd name="connsiteX8" fmla="*/ 76581 w 103632"/>
              <a:gd name="connsiteY8" fmla="*/ 104267 h 158496"/>
              <a:gd name="connsiteX9" fmla="*/ 90932 w 103632"/>
              <a:gd name="connsiteY9" fmla="*/ 104267 h 158496"/>
              <a:gd name="connsiteX10" fmla="*/ 68072 w 103632"/>
              <a:gd name="connsiteY10" fmla="*/ 58471 h 158496"/>
              <a:gd name="connsiteX11" fmla="*/ 81280 w 103632"/>
              <a:gd name="connsiteY11" fmla="*/ 58471 h 158496"/>
              <a:gd name="connsiteX12" fmla="*/ 51816 w 103632"/>
              <a:gd name="connsiteY12" fmla="*/ 0 h 1584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03632" h="158496">
                <a:moveTo>
                  <a:pt x="51816" y="0"/>
                </a:moveTo>
                <a:lnTo>
                  <a:pt x="22352" y="58471"/>
                </a:lnTo>
                <a:lnTo>
                  <a:pt x="36195" y="58471"/>
                </a:lnTo>
                <a:lnTo>
                  <a:pt x="12700" y="104267"/>
                </a:lnTo>
                <a:lnTo>
                  <a:pt x="27051" y="104267"/>
                </a:lnTo>
                <a:lnTo>
                  <a:pt x="0" y="158496"/>
                </a:lnTo>
                <a:lnTo>
                  <a:pt x="51816" y="158496"/>
                </a:lnTo>
                <a:lnTo>
                  <a:pt x="103632" y="158496"/>
                </a:lnTo>
                <a:lnTo>
                  <a:pt x="76581" y="104267"/>
                </a:lnTo>
                <a:lnTo>
                  <a:pt x="90932" y="104267"/>
                </a:lnTo>
                <a:lnTo>
                  <a:pt x="68072" y="58471"/>
                </a:lnTo>
                <a:lnTo>
                  <a:pt x="81280" y="58471"/>
                </a:lnTo>
                <a:lnTo>
                  <a:pt x="51816" y="0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351776" y="6409944"/>
            <a:ext cx="161544" cy="222504"/>
          </a:xfrm>
          <a:custGeom>
            <a:avLst/>
            <a:gdLst>
              <a:gd name="connsiteX0" fmla="*/ 80772 w 161544"/>
              <a:gd name="connsiteY0" fmla="*/ 0 h 222504"/>
              <a:gd name="connsiteX1" fmla="*/ 34798 w 161544"/>
              <a:gd name="connsiteY1" fmla="*/ 82080 h 222504"/>
              <a:gd name="connsiteX2" fmla="*/ 56388 w 161544"/>
              <a:gd name="connsiteY2" fmla="*/ 82080 h 222504"/>
              <a:gd name="connsiteX3" fmla="*/ 19685 w 161544"/>
              <a:gd name="connsiteY3" fmla="*/ 146380 h 222504"/>
              <a:gd name="connsiteX4" fmla="*/ 42291 w 161544"/>
              <a:gd name="connsiteY4" fmla="*/ 146380 h 222504"/>
              <a:gd name="connsiteX5" fmla="*/ 0 w 161544"/>
              <a:gd name="connsiteY5" fmla="*/ 222504 h 222504"/>
              <a:gd name="connsiteX6" fmla="*/ 80772 w 161544"/>
              <a:gd name="connsiteY6" fmla="*/ 222504 h 222504"/>
              <a:gd name="connsiteX7" fmla="*/ 161544 w 161544"/>
              <a:gd name="connsiteY7" fmla="*/ 222504 h 222504"/>
              <a:gd name="connsiteX8" fmla="*/ 119253 w 161544"/>
              <a:gd name="connsiteY8" fmla="*/ 146380 h 222504"/>
              <a:gd name="connsiteX9" fmla="*/ 141732 w 161544"/>
              <a:gd name="connsiteY9" fmla="*/ 146380 h 222504"/>
              <a:gd name="connsiteX10" fmla="*/ 106172 w 161544"/>
              <a:gd name="connsiteY10" fmla="*/ 82080 h 222504"/>
              <a:gd name="connsiteX11" fmla="*/ 126746 w 161544"/>
              <a:gd name="connsiteY11" fmla="*/ 82080 h 222504"/>
              <a:gd name="connsiteX12" fmla="*/ 80772 w 161544"/>
              <a:gd name="connsiteY12" fmla="*/ 0 h 2225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61544" h="222504">
                <a:moveTo>
                  <a:pt x="80772" y="0"/>
                </a:moveTo>
                <a:lnTo>
                  <a:pt x="34798" y="82080"/>
                </a:lnTo>
                <a:lnTo>
                  <a:pt x="56388" y="82080"/>
                </a:lnTo>
                <a:lnTo>
                  <a:pt x="19685" y="146380"/>
                </a:lnTo>
                <a:lnTo>
                  <a:pt x="42291" y="146380"/>
                </a:lnTo>
                <a:lnTo>
                  <a:pt x="0" y="222504"/>
                </a:lnTo>
                <a:lnTo>
                  <a:pt x="80772" y="222504"/>
                </a:lnTo>
                <a:lnTo>
                  <a:pt x="161544" y="222504"/>
                </a:lnTo>
                <a:lnTo>
                  <a:pt x="119253" y="146380"/>
                </a:lnTo>
                <a:lnTo>
                  <a:pt x="141732" y="146380"/>
                </a:lnTo>
                <a:lnTo>
                  <a:pt x="106172" y="82080"/>
                </a:lnTo>
                <a:lnTo>
                  <a:pt x="126746" y="82080"/>
                </a:lnTo>
                <a:lnTo>
                  <a:pt x="80772" y="0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285488" y="6431280"/>
            <a:ext cx="91440" cy="121920"/>
          </a:xfrm>
          <a:custGeom>
            <a:avLst/>
            <a:gdLst>
              <a:gd name="connsiteX0" fmla="*/ 45720 w 91440"/>
              <a:gd name="connsiteY0" fmla="*/ 0 h 121920"/>
              <a:gd name="connsiteX1" fmla="*/ 19685 w 91440"/>
              <a:gd name="connsiteY1" fmla="*/ 44971 h 121920"/>
              <a:gd name="connsiteX2" fmla="*/ 31877 w 91440"/>
              <a:gd name="connsiteY2" fmla="*/ 44971 h 121920"/>
              <a:gd name="connsiteX3" fmla="*/ 11176 w 91440"/>
              <a:gd name="connsiteY3" fmla="*/ 80213 h 121920"/>
              <a:gd name="connsiteX4" fmla="*/ 23876 w 91440"/>
              <a:gd name="connsiteY4" fmla="*/ 80213 h 121920"/>
              <a:gd name="connsiteX5" fmla="*/ 0 w 91440"/>
              <a:gd name="connsiteY5" fmla="*/ 121920 h 121920"/>
              <a:gd name="connsiteX6" fmla="*/ 45720 w 91440"/>
              <a:gd name="connsiteY6" fmla="*/ 121920 h 121920"/>
              <a:gd name="connsiteX7" fmla="*/ 91440 w 91440"/>
              <a:gd name="connsiteY7" fmla="*/ 121920 h 121920"/>
              <a:gd name="connsiteX8" fmla="*/ 67564 w 91440"/>
              <a:gd name="connsiteY8" fmla="*/ 80213 h 121920"/>
              <a:gd name="connsiteX9" fmla="*/ 80264 w 91440"/>
              <a:gd name="connsiteY9" fmla="*/ 80213 h 121920"/>
              <a:gd name="connsiteX10" fmla="*/ 60071 w 91440"/>
              <a:gd name="connsiteY10" fmla="*/ 44971 h 121920"/>
              <a:gd name="connsiteX11" fmla="*/ 71755 w 91440"/>
              <a:gd name="connsiteY11" fmla="*/ 44971 h 121920"/>
              <a:gd name="connsiteX12" fmla="*/ 45720 w 91440"/>
              <a:gd name="connsiteY12" fmla="*/ 0 h 121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91440" h="121920">
                <a:moveTo>
                  <a:pt x="45720" y="0"/>
                </a:moveTo>
                <a:lnTo>
                  <a:pt x="19685" y="44971"/>
                </a:lnTo>
                <a:lnTo>
                  <a:pt x="31877" y="44971"/>
                </a:lnTo>
                <a:lnTo>
                  <a:pt x="11176" y="80213"/>
                </a:lnTo>
                <a:lnTo>
                  <a:pt x="23876" y="80213"/>
                </a:lnTo>
                <a:lnTo>
                  <a:pt x="0" y="121920"/>
                </a:lnTo>
                <a:lnTo>
                  <a:pt x="45720" y="121920"/>
                </a:lnTo>
                <a:lnTo>
                  <a:pt x="91440" y="121920"/>
                </a:lnTo>
                <a:lnTo>
                  <a:pt x="67564" y="80213"/>
                </a:lnTo>
                <a:lnTo>
                  <a:pt x="80264" y="80213"/>
                </a:lnTo>
                <a:lnTo>
                  <a:pt x="60071" y="44971"/>
                </a:lnTo>
                <a:lnTo>
                  <a:pt x="71755" y="44971"/>
                </a:lnTo>
                <a:lnTo>
                  <a:pt x="45720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6830568" y="6513576"/>
            <a:ext cx="124968" cy="173736"/>
          </a:xfrm>
          <a:custGeom>
            <a:avLst/>
            <a:gdLst>
              <a:gd name="connsiteX0" fmla="*/ 62484 w 124968"/>
              <a:gd name="connsiteY0" fmla="*/ 0 h 173736"/>
              <a:gd name="connsiteX1" fmla="*/ 26924 w 124968"/>
              <a:gd name="connsiteY1" fmla="*/ 64084 h 173736"/>
              <a:gd name="connsiteX2" fmla="*/ 43561 w 124968"/>
              <a:gd name="connsiteY2" fmla="*/ 64084 h 173736"/>
              <a:gd name="connsiteX3" fmla="*/ 15240 w 124968"/>
              <a:gd name="connsiteY3" fmla="*/ 114300 h 173736"/>
              <a:gd name="connsiteX4" fmla="*/ 32639 w 124968"/>
              <a:gd name="connsiteY4" fmla="*/ 114300 h 173736"/>
              <a:gd name="connsiteX5" fmla="*/ 0 w 124968"/>
              <a:gd name="connsiteY5" fmla="*/ 173736 h 173736"/>
              <a:gd name="connsiteX6" fmla="*/ 62484 w 124968"/>
              <a:gd name="connsiteY6" fmla="*/ 173736 h 173736"/>
              <a:gd name="connsiteX7" fmla="*/ 124968 w 124968"/>
              <a:gd name="connsiteY7" fmla="*/ 173736 h 173736"/>
              <a:gd name="connsiteX8" fmla="*/ 92329 w 124968"/>
              <a:gd name="connsiteY8" fmla="*/ 114300 h 173736"/>
              <a:gd name="connsiteX9" fmla="*/ 109728 w 124968"/>
              <a:gd name="connsiteY9" fmla="*/ 114300 h 173736"/>
              <a:gd name="connsiteX10" fmla="*/ 82042 w 124968"/>
              <a:gd name="connsiteY10" fmla="*/ 64084 h 173736"/>
              <a:gd name="connsiteX11" fmla="*/ 98044 w 124968"/>
              <a:gd name="connsiteY11" fmla="*/ 64084 h 173736"/>
              <a:gd name="connsiteX12" fmla="*/ 62484 w 124968"/>
              <a:gd name="connsiteY12" fmla="*/ 0 h 173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4968" h="173736">
                <a:moveTo>
                  <a:pt x="62484" y="0"/>
                </a:moveTo>
                <a:lnTo>
                  <a:pt x="26924" y="64084"/>
                </a:lnTo>
                <a:lnTo>
                  <a:pt x="43561" y="64084"/>
                </a:lnTo>
                <a:lnTo>
                  <a:pt x="15240" y="114300"/>
                </a:lnTo>
                <a:lnTo>
                  <a:pt x="32639" y="114300"/>
                </a:lnTo>
                <a:lnTo>
                  <a:pt x="0" y="173736"/>
                </a:lnTo>
                <a:lnTo>
                  <a:pt x="62484" y="173736"/>
                </a:lnTo>
                <a:lnTo>
                  <a:pt x="124968" y="173736"/>
                </a:lnTo>
                <a:lnTo>
                  <a:pt x="92329" y="114300"/>
                </a:lnTo>
                <a:lnTo>
                  <a:pt x="109728" y="114300"/>
                </a:lnTo>
                <a:lnTo>
                  <a:pt x="82042" y="64084"/>
                </a:lnTo>
                <a:lnTo>
                  <a:pt x="98044" y="64084"/>
                </a:lnTo>
                <a:lnTo>
                  <a:pt x="62484" y="0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7827264" y="6580632"/>
            <a:ext cx="94488" cy="140208"/>
          </a:xfrm>
          <a:custGeom>
            <a:avLst/>
            <a:gdLst>
              <a:gd name="connsiteX0" fmla="*/ 47244 w 94488"/>
              <a:gd name="connsiteY0" fmla="*/ 0 h 140208"/>
              <a:gd name="connsiteX1" fmla="*/ 20320 w 94488"/>
              <a:gd name="connsiteY1" fmla="*/ 51714 h 140208"/>
              <a:gd name="connsiteX2" fmla="*/ 33020 w 94488"/>
              <a:gd name="connsiteY2" fmla="*/ 51714 h 140208"/>
              <a:gd name="connsiteX3" fmla="*/ 11557 w 94488"/>
              <a:gd name="connsiteY3" fmla="*/ 92240 h 140208"/>
              <a:gd name="connsiteX4" fmla="*/ 24765 w 94488"/>
              <a:gd name="connsiteY4" fmla="*/ 92240 h 140208"/>
              <a:gd name="connsiteX5" fmla="*/ 0 w 94488"/>
              <a:gd name="connsiteY5" fmla="*/ 140208 h 140208"/>
              <a:gd name="connsiteX6" fmla="*/ 47244 w 94488"/>
              <a:gd name="connsiteY6" fmla="*/ 140208 h 140208"/>
              <a:gd name="connsiteX7" fmla="*/ 94488 w 94488"/>
              <a:gd name="connsiteY7" fmla="*/ 140208 h 140208"/>
              <a:gd name="connsiteX8" fmla="*/ 69723 w 94488"/>
              <a:gd name="connsiteY8" fmla="*/ 92240 h 140208"/>
              <a:gd name="connsiteX9" fmla="*/ 82931 w 94488"/>
              <a:gd name="connsiteY9" fmla="*/ 92240 h 140208"/>
              <a:gd name="connsiteX10" fmla="*/ 62103 w 94488"/>
              <a:gd name="connsiteY10" fmla="*/ 51714 h 140208"/>
              <a:gd name="connsiteX11" fmla="*/ 74168 w 94488"/>
              <a:gd name="connsiteY11" fmla="*/ 51714 h 140208"/>
              <a:gd name="connsiteX12" fmla="*/ 47244 w 94488"/>
              <a:gd name="connsiteY12" fmla="*/ 0 h 1402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94488" h="140208">
                <a:moveTo>
                  <a:pt x="47244" y="0"/>
                </a:moveTo>
                <a:lnTo>
                  <a:pt x="20320" y="51714"/>
                </a:lnTo>
                <a:lnTo>
                  <a:pt x="33020" y="51714"/>
                </a:lnTo>
                <a:lnTo>
                  <a:pt x="11557" y="92240"/>
                </a:lnTo>
                <a:lnTo>
                  <a:pt x="24765" y="92240"/>
                </a:lnTo>
                <a:lnTo>
                  <a:pt x="0" y="140208"/>
                </a:lnTo>
                <a:lnTo>
                  <a:pt x="47244" y="140208"/>
                </a:lnTo>
                <a:lnTo>
                  <a:pt x="94488" y="140208"/>
                </a:lnTo>
                <a:lnTo>
                  <a:pt x="69723" y="92240"/>
                </a:lnTo>
                <a:lnTo>
                  <a:pt x="82931" y="92240"/>
                </a:lnTo>
                <a:lnTo>
                  <a:pt x="62103" y="51714"/>
                </a:lnTo>
                <a:lnTo>
                  <a:pt x="74168" y="51714"/>
                </a:lnTo>
                <a:lnTo>
                  <a:pt x="47244" y="0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369808" y="6449568"/>
            <a:ext cx="91440" cy="137160"/>
          </a:xfrm>
          <a:custGeom>
            <a:avLst/>
            <a:gdLst>
              <a:gd name="connsiteX0" fmla="*/ 45720 w 91440"/>
              <a:gd name="connsiteY0" fmla="*/ 0 h 137160"/>
              <a:gd name="connsiteX1" fmla="*/ 19685 w 91440"/>
              <a:gd name="connsiteY1" fmla="*/ 50597 h 137160"/>
              <a:gd name="connsiteX2" fmla="*/ 31877 w 91440"/>
              <a:gd name="connsiteY2" fmla="*/ 50597 h 137160"/>
              <a:gd name="connsiteX3" fmla="*/ 11176 w 91440"/>
              <a:gd name="connsiteY3" fmla="*/ 90234 h 137160"/>
              <a:gd name="connsiteX4" fmla="*/ 23876 w 91440"/>
              <a:gd name="connsiteY4" fmla="*/ 90234 h 137160"/>
              <a:gd name="connsiteX5" fmla="*/ 0 w 91440"/>
              <a:gd name="connsiteY5" fmla="*/ 137160 h 137160"/>
              <a:gd name="connsiteX6" fmla="*/ 45720 w 91440"/>
              <a:gd name="connsiteY6" fmla="*/ 137160 h 137160"/>
              <a:gd name="connsiteX7" fmla="*/ 91440 w 91440"/>
              <a:gd name="connsiteY7" fmla="*/ 137160 h 137160"/>
              <a:gd name="connsiteX8" fmla="*/ 67564 w 91440"/>
              <a:gd name="connsiteY8" fmla="*/ 90234 h 137160"/>
              <a:gd name="connsiteX9" fmla="*/ 80264 w 91440"/>
              <a:gd name="connsiteY9" fmla="*/ 90234 h 137160"/>
              <a:gd name="connsiteX10" fmla="*/ 60071 w 91440"/>
              <a:gd name="connsiteY10" fmla="*/ 50597 h 137160"/>
              <a:gd name="connsiteX11" fmla="*/ 71755 w 91440"/>
              <a:gd name="connsiteY11" fmla="*/ 50597 h 137160"/>
              <a:gd name="connsiteX12" fmla="*/ 45720 w 91440"/>
              <a:gd name="connsiteY12" fmla="*/ 0 h 1371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91440" h="137160">
                <a:moveTo>
                  <a:pt x="45720" y="0"/>
                </a:moveTo>
                <a:lnTo>
                  <a:pt x="19685" y="50597"/>
                </a:lnTo>
                <a:lnTo>
                  <a:pt x="31877" y="50597"/>
                </a:lnTo>
                <a:lnTo>
                  <a:pt x="11176" y="90234"/>
                </a:lnTo>
                <a:lnTo>
                  <a:pt x="23876" y="90234"/>
                </a:lnTo>
                <a:lnTo>
                  <a:pt x="0" y="137160"/>
                </a:lnTo>
                <a:lnTo>
                  <a:pt x="45720" y="137160"/>
                </a:lnTo>
                <a:lnTo>
                  <a:pt x="91440" y="137160"/>
                </a:lnTo>
                <a:lnTo>
                  <a:pt x="67564" y="90234"/>
                </a:lnTo>
                <a:lnTo>
                  <a:pt x="80264" y="90234"/>
                </a:lnTo>
                <a:lnTo>
                  <a:pt x="60071" y="50597"/>
                </a:lnTo>
                <a:lnTo>
                  <a:pt x="71755" y="50597"/>
                </a:lnTo>
                <a:lnTo>
                  <a:pt x="45720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078224" y="6440424"/>
            <a:ext cx="91440" cy="124968"/>
          </a:xfrm>
          <a:custGeom>
            <a:avLst/>
            <a:gdLst>
              <a:gd name="connsiteX0" fmla="*/ 45720 w 91440"/>
              <a:gd name="connsiteY0" fmla="*/ 0 h 124968"/>
              <a:gd name="connsiteX1" fmla="*/ 19685 w 91440"/>
              <a:gd name="connsiteY1" fmla="*/ 46101 h 124968"/>
              <a:gd name="connsiteX2" fmla="*/ 31877 w 91440"/>
              <a:gd name="connsiteY2" fmla="*/ 46101 h 124968"/>
              <a:gd name="connsiteX3" fmla="*/ 11176 w 91440"/>
              <a:gd name="connsiteY3" fmla="*/ 82207 h 124968"/>
              <a:gd name="connsiteX4" fmla="*/ 23876 w 91440"/>
              <a:gd name="connsiteY4" fmla="*/ 82207 h 124968"/>
              <a:gd name="connsiteX5" fmla="*/ 0 w 91440"/>
              <a:gd name="connsiteY5" fmla="*/ 124968 h 124968"/>
              <a:gd name="connsiteX6" fmla="*/ 45720 w 91440"/>
              <a:gd name="connsiteY6" fmla="*/ 124968 h 124968"/>
              <a:gd name="connsiteX7" fmla="*/ 91440 w 91440"/>
              <a:gd name="connsiteY7" fmla="*/ 124968 h 124968"/>
              <a:gd name="connsiteX8" fmla="*/ 67564 w 91440"/>
              <a:gd name="connsiteY8" fmla="*/ 82207 h 124968"/>
              <a:gd name="connsiteX9" fmla="*/ 80264 w 91440"/>
              <a:gd name="connsiteY9" fmla="*/ 82207 h 124968"/>
              <a:gd name="connsiteX10" fmla="*/ 60071 w 91440"/>
              <a:gd name="connsiteY10" fmla="*/ 46101 h 124968"/>
              <a:gd name="connsiteX11" fmla="*/ 71755 w 91440"/>
              <a:gd name="connsiteY11" fmla="*/ 46101 h 124968"/>
              <a:gd name="connsiteX12" fmla="*/ 45720 w 91440"/>
              <a:gd name="connsiteY12" fmla="*/ 0 h 1249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91440" h="124968">
                <a:moveTo>
                  <a:pt x="45720" y="0"/>
                </a:moveTo>
                <a:lnTo>
                  <a:pt x="19685" y="46101"/>
                </a:lnTo>
                <a:lnTo>
                  <a:pt x="31877" y="46101"/>
                </a:lnTo>
                <a:lnTo>
                  <a:pt x="11176" y="82207"/>
                </a:lnTo>
                <a:lnTo>
                  <a:pt x="23876" y="82207"/>
                </a:lnTo>
                <a:lnTo>
                  <a:pt x="0" y="124968"/>
                </a:lnTo>
                <a:lnTo>
                  <a:pt x="45720" y="124968"/>
                </a:lnTo>
                <a:lnTo>
                  <a:pt x="91440" y="124968"/>
                </a:lnTo>
                <a:lnTo>
                  <a:pt x="67564" y="82207"/>
                </a:lnTo>
                <a:lnTo>
                  <a:pt x="80264" y="82207"/>
                </a:lnTo>
                <a:lnTo>
                  <a:pt x="60071" y="46101"/>
                </a:lnTo>
                <a:lnTo>
                  <a:pt x="71755" y="46101"/>
                </a:lnTo>
                <a:lnTo>
                  <a:pt x="45720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3846576" y="6342888"/>
            <a:ext cx="131064" cy="179832"/>
          </a:xfrm>
          <a:custGeom>
            <a:avLst/>
            <a:gdLst>
              <a:gd name="connsiteX0" fmla="*/ 65532 w 131064"/>
              <a:gd name="connsiteY0" fmla="*/ 0 h 179832"/>
              <a:gd name="connsiteX1" fmla="*/ 28194 w 131064"/>
              <a:gd name="connsiteY1" fmla="*/ 66332 h 179832"/>
              <a:gd name="connsiteX2" fmla="*/ 45720 w 131064"/>
              <a:gd name="connsiteY2" fmla="*/ 66332 h 179832"/>
              <a:gd name="connsiteX3" fmla="*/ 16002 w 131064"/>
              <a:gd name="connsiteY3" fmla="*/ 118300 h 179832"/>
              <a:gd name="connsiteX4" fmla="*/ 34290 w 131064"/>
              <a:gd name="connsiteY4" fmla="*/ 118300 h 179832"/>
              <a:gd name="connsiteX5" fmla="*/ 0 w 131064"/>
              <a:gd name="connsiteY5" fmla="*/ 179832 h 179832"/>
              <a:gd name="connsiteX6" fmla="*/ 65532 w 131064"/>
              <a:gd name="connsiteY6" fmla="*/ 179832 h 179832"/>
              <a:gd name="connsiteX7" fmla="*/ 131064 w 131064"/>
              <a:gd name="connsiteY7" fmla="*/ 179832 h 179832"/>
              <a:gd name="connsiteX8" fmla="*/ 96774 w 131064"/>
              <a:gd name="connsiteY8" fmla="*/ 118300 h 179832"/>
              <a:gd name="connsiteX9" fmla="*/ 115062 w 131064"/>
              <a:gd name="connsiteY9" fmla="*/ 118300 h 179832"/>
              <a:gd name="connsiteX10" fmla="*/ 86106 w 131064"/>
              <a:gd name="connsiteY10" fmla="*/ 66332 h 179832"/>
              <a:gd name="connsiteX11" fmla="*/ 102870 w 131064"/>
              <a:gd name="connsiteY11" fmla="*/ 66332 h 179832"/>
              <a:gd name="connsiteX12" fmla="*/ 65532 w 131064"/>
              <a:gd name="connsiteY12" fmla="*/ 0 h 179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1064" h="179832">
                <a:moveTo>
                  <a:pt x="65532" y="0"/>
                </a:moveTo>
                <a:lnTo>
                  <a:pt x="28194" y="66332"/>
                </a:lnTo>
                <a:lnTo>
                  <a:pt x="45720" y="66332"/>
                </a:lnTo>
                <a:lnTo>
                  <a:pt x="16002" y="118300"/>
                </a:lnTo>
                <a:lnTo>
                  <a:pt x="34290" y="118300"/>
                </a:lnTo>
                <a:lnTo>
                  <a:pt x="0" y="179832"/>
                </a:lnTo>
                <a:lnTo>
                  <a:pt x="65532" y="179832"/>
                </a:lnTo>
                <a:lnTo>
                  <a:pt x="131064" y="179832"/>
                </a:lnTo>
                <a:lnTo>
                  <a:pt x="96774" y="118300"/>
                </a:lnTo>
                <a:lnTo>
                  <a:pt x="115062" y="118300"/>
                </a:lnTo>
                <a:lnTo>
                  <a:pt x="86106" y="66332"/>
                </a:lnTo>
                <a:lnTo>
                  <a:pt x="102870" y="66332"/>
                </a:lnTo>
                <a:lnTo>
                  <a:pt x="65532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202168" y="6492240"/>
            <a:ext cx="487680" cy="374904"/>
          </a:xfrm>
          <a:custGeom>
            <a:avLst/>
            <a:gdLst>
              <a:gd name="connsiteX0" fmla="*/ 75184 w 487680"/>
              <a:gd name="connsiteY0" fmla="*/ 0 h 374904"/>
              <a:gd name="connsiteX1" fmla="*/ 0 w 487680"/>
              <a:gd name="connsiteY1" fmla="*/ 139548 h 374904"/>
              <a:gd name="connsiteX2" fmla="*/ 141478 w 487680"/>
              <a:gd name="connsiteY2" fmla="*/ 221107 h 374904"/>
              <a:gd name="connsiteX3" fmla="*/ 166497 w 487680"/>
              <a:gd name="connsiteY3" fmla="*/ 334115 h 374904"/>
              <a:gd name="connsiteX4" fmla="*/ 320675 w 487680"/>
              <a:gd name="connsiteY4" fmla="*/ 374904 h 374904"/>
              <a:gd name="connsiteX5" fmla="*/ 487680 w 487680"/>
              <a:gd name="connsiteY5" fmla="*/ 374904 h 374904"/>
              <a:gd name="connsiteX6" fmla="*/ 124714 w 487680"/>
              <a:gd name="connsiteY6" fmla="*/ 141503 h 374904"/>
              <a:gd name="connsiteX7" fmla="*/ 75184 w 487680"/>
              <a:gd name="connsiteY7" fmla="*/ 0 h 3749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87680" h="374904">
                <a:moveTo>
                  <a:pt x="75184" y="0"/>
                </a:moveTo>
                <a:lnTo>
                  <a:pt x="0" y="139548"/>
                </a:lnTo>
                <a:lnTo>
                  <a:pt x="141478" y="221107"/>
                </a:lnTo>
                <a:lnTo>
                  <a:pt x="166497" y="334115"/>
                </a:lnTo>
                <a:lnTo>
                  <a:pt x="320675" y="374904"/>
                </a:lnTo>
                <a:lnTo>
                  <a:pt x="487680" y="374904"/>
                </a:lnTo>
                <a:lnTo>
                  <a:pt x="124714" y="141503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3316224" y="6245352"/>
            <a:ext cx="91440" cy="121920"/>
          </a:xfrm>
          <a:custGeom>
            <a:avLst/>
            <a:gdLst>
              <a:gd name="connsiteX0" fmla="*/ 45720 w 91440"/>
              <a:gd name="connsiteY0" fmla="*/ 0 h 121920"/>
              <a:gd name="connsiteX1" fmla="*/ 19685 w 91440"/>
              <a:gd name="connsiteY1" fmla="*/ 44971 h 121920"/>
              <a:gd name="connsiteX2" fmla="*/ 31877 w 91440"/>
              <a:gd name="connsiteY2" fmla="*/ 44971 h 121920"/>
              <a:gd name="connsiteX3" fmla="*/ 11176 w 91440"/>
              <a:gd name="connsiteY3" fmla="*/ 80213 h 121920"/>
              <a:gd name="connsiteX4" fmla="*/ 23876 w 91440"/>
              <a:gd name="connsiteY4" fmla="*/ 80213 h 121920"/>
              <a:gd name="connsiteX5" fmla="*/ 0 w 91440"/>
              <a:gd name="connsiteY5" fmla="*/ 121920 h 121920"/>
              <a:gd name="connsiteX6" fmla="*/ 45720 w 91440"/>
              <a:gd name="connsiteY6" fmla="*/ 121920 h 121920"/>
              <a:gd name="connsiteX7" fmla="*/ 91440 w 91440"/>
              <a:gd name="connsiteY7" fmla="*/ 121920 h 121920"/>
              <a:gd name="connsiteX8" fmla="*/ 67564 w 91440"/>
              <a:gd name="connsiteY8" fmla="*/ 80213 h 121920"/>
              <a:gd name="connsiteX9" fmla="*/ 80264 w 91440"/>
              <a:gd name="connsiteY9" fmla="*/ 80213 h 121920"/>
              <a:gd name="connsiteX10" fmla="*/ 60071 w 91440"/>
              <a:gd name="connsiteY10" fmla="*/ 44971 h 121920"/>
              <a:gd name="connsiteX11" fmla="*/ 71755 w 91440"/>
              <a:gd name="connsiteY11" fmla="*/ 44971 h 121920"/>
              <a:gd name="connsiteX12" fmla="*/ 45720 w 91440"/>
              <a:gd name="connsiteY12" fmla="*/ 0 h 121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91440" h="121920">
                <a:moveTo>
                  <a:pt x="45720" y="0"/>
                </a:moveTo>
                <a:lnTo>
                  <a:pt x="19685" y="44971"/>
                </a:lnTo>
                <a:lnTo>
                  <a:pt x="31877" y="44971"/>
                </a:lnTo>
                <a:lnTo>
                  <a:pt x="11176" y="80213"/>
                </a:lnTo>
                <a:lnTo>
                  <a:pt x="23876" y="80213"/>
                </a:lnTo>
                <a:lnTo>
                  <a:pt x="0" y="121920"/>
                </a:lnTo>
                <a:lnTo>
                  <a:pt x="45720" y="121920"/>
                </a:lnTo>
                <a:lnTo>
                  <a:pt x="91440" y="121920"/>
                </a:lnTo>
                <a:lnTo>
                  <a:pt x="67564" y="80213"/>
                </a:lnTo>
                <a:lnTo>
                  <a:pt x="80264" y="80213"/>
                </a:lnTo>
                <a:lnTo>
                  <a:pt x="60071" y="44971"/>
                </a:lnTo>
                <a:lnTo>
                  <a:pt x="71755" y="44971"/>
                </a:lnTo>
                <a:lnTo>
                  <a:pt x="45720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10546080" y="6477000"/>
            <a:ext cx="121920" cy="167640"/>
          </a:xfrm>
          <a:custGeom>
            <a:avLst/>
            <a:gdLst>
              <a:gd name="connsiteX0" fmla="*/ 60960 w 121920"/>
              <a:gd name="connsiteY0" fmla="*/ 0 h 167640"/>
              <a:gd name="connsiteX1" fmla="*/ 26289 w 121920"/>
              <a:gd name="connsiteY1" fmla="*/ 61836 h 167640"/>
              <a:gd name="connsiteX2" fmla="*/ 42545 w 121920"/>
              <a:gd name="connsiteY2" fmla="*/ 61836 h 167640"/>
              <a:gd name="connsiteX3" fmla="*/ 14859 w 121920"/>
              <a:gd name="connsiteY3" fmla="*/ 110287 h 167640"/>
              <a:gd name="connsiteX4" fmla="*/ 31877 w 121920"/>
              <a:gd name="connsiteY4" fmla="*/ 110287 h 167640"/>
              <a:gd name="connsiteX5" fmla="*/ 0 w 121920"/>
              <a:gd name="connsiteY5" fmla="*/ 167640 h 167640"/>
              <a:gd name="connsiteX6" fmla="*/ 60960 w 121920"/>
              <a:gd name="connsiteY6" fmla="*/ 167640 h 167640"/>
              <a:gd name="connsiteX7" fmla="*/ 121920 w 121920"/>
              <a:gd name="connsiteY7" fmla="*/ 167640 h 167640"/>
              <a:gd name="connsiteX8" fmla="*/ 90043 w 121920"/>
              <a:gd name="connsiteY8" fmla="*/ 110287 h 167640"/>
              <a:gd name="connsiteX9" fmla="*/ 106934 w 121920"/>
              <a:gd name="connsiteY9" fmla="*/ 110287 h 167640"/>
              <a:gd name="connsiteX10" fmla="*/ 80137 w 121920"/>
              <a:gd name="connsiteY10" fmla="*/ 61836 h 167640"/>
              <a:gd name="connsiteX11" fmla="*/ 95631 w 121920"/>
              <a:gd name="connsiteY11" fmla="*/ 61836 h 167640"/>
              <a:gd name="connsiteX12" fmla="*/ 60960 w 121920"/>
              <a:gd name="connsiteY12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1920" h="167640">
                <a:moveTo>
                  <a:pt x="60960" y="0"/>
                </a:moveTo>
                <a:lnTo>
                  <a:pt x="26289" y="61836"/>
                </a:lnTo>
                <a:lnTo>
                  <a:pt x="42545" y="61836"/>
                </a:lnTo>
                <a:lnTo>
                  <a:pt x="14859" y="110287"/>
                </a:lnTo>
                <a:lnTo>
                  <a:pt x="31877" y="110287"/>
                </a:lnTo>
                <a:lnTo>
                  <a:pt x="0" y="167640"/>
                </a:lnTo>
                <a:lnTo>
                  <a:pt x="60960" y="167640"/>
                </a:lnTo>
                <a:lnTo>
                  <a:pt x="121920" y="167640"/>
                </a:lnTo>
                <a:lnTo>
                  <a:pt x="90043" y="110287"/>
                </a:lnTo>
                <a:lnTo>
                  <a:pt x="106934" y="110287"/>
                </a:lnTo>
                <a:lnTo>
                  <a:pt x="80137" y="61836"/>
                </a:lnTo>
                <a:lnTo>
                  <a:pt x="95631" y="61836"/>
                </a:lnTo>
                <a:lnTo>
                  <a:pt x="60960" y="0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10768584" y="6571488"/>
            <a:ext cx="91440" cy="124968"/>
          </a:xfrm>
          <a:custGeom>
            <a:avLst/>
            <a:gdLst>
              <a:gd name="connsiteX0" fmla="*/ 45720 w 91440"/>
              <a:gd name="connsiteY0" fmla="*/ 0 h 124968"/>
              <a:gd name="connsiteX1" fmla="*/ 19685 w 91440"/>
              <a:gd name="connsiteY1" fmla="*/ 46101 h 124968"/>
              <a:gd name="connsiteX2" fmla="*/ 31877 w 91440"/>
              <a:gd name="connsiteY2" fmla="*/ 46101 h 124968"/>
              <a:gd name="connsiteX3" fmla="*/ 11176 w 91440"/>
              <a:gd name="connsiteY3" fmla="*/ 82207 h 124968"/>
              <a:gd name="connsiteX4" fmla="*/ 23876 w 91440"/>
              <a:gd name="connsiteY4" fmla="*/ 82207 h 124968"/>
              <a:gd name="connsiteX5" fmla="*/ 0 w 91440"/>
              <a:gd name="connsiteY5" fmla="*/ 124968 h 124968"/>
              <a:gd name="connsiteX6" fmla="*/ 45720 w 91440"/>
              <a:gd name="connsiteY6" fmla="*/ 124968 h 124968"/>
              <a:gd name="connsiteX7" fmla="*/ 91440 w 91440"/>
              <a:gd name="connsiteY7" fmla="*/ 124968 h 124968"/>
              <a:gd name="connsiteX8" fmla="*/ 67564 w 91440"/>
              <a:gd name="connsiteY8" fmla="*/ 82207 h 124968"/>
              <a:gd name="connsiteX9" fmla="*/ 80264 w 91440"/>
              <a:gd name="connsiteY9" fmla="*/ 82207 h 124968"/>
              <a:gd name="connsiteX10" fmla="*/ 60071 w 91440"/>
              <a:gd name="connsiteY10" fmla="*/ 46101 h 124968"/>
              <a:gd name="connsiteX11" fmla="*/ 71755 w 91440"/>
              <a:gd name="connsiteY11" fmla="*/ 46101 h 124968"/>
              <a:gd name="connsiteX12" fmla="*/ 45720 w 91440"/>
              <a:gd name="connsiteY12" fmla="*/ 0 h 1249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91440" h="124968">
                <a:moveTo>
                  <a:pt x="45720" y="0"/>
                </a:moveTo>
                <a:lnTo>
                  <a:pt x="19685" y="46101"/>
                </a:lnTo>
                <a:lnTo>
                  <a:pt x="31877" y="46101"/>
                </a:lnTo>
                <a:lnTo>
                  <a:pt x="11176" y="82207"/>
                </a:lnTo>
                <a:lnTo>
                  <a:pt x="23876" y="82207"/>
                </a:lnTo>
                <a:lnTo>
                  <a:pt x="0" y="124968"/>
                </a:lnTo>
                <a:lnTo>
                  <a:pt x="45720" y="124968"/>
                </a:lnTo>
                <a:lnTo>
                  <a:pt x="91440" y="124968"/>
                </a:lnTo>
                <a:lnTo>
                  <a:pt x="67564" y="82207"/>
                </a:lnTo>
                <a:lnTo>
                  <a:pt x="80264" y="82207"/>
                </a:lnTo>
                <a:lnTo>
                  <a:pt x="60071" y="46101"/>
                </a:lnTo>
                <a:lnTo>
                  <a:pt x="71755" y="46101"/>
                </a:lnTo>
                <a:lnTo>
                  <a:pt x="45720" y="0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1789176" y="6312408"/>
            <a:ext cx="3541776" cy="560832"/>
          </a:xfrm>
          <a:custGeom>
            <a:avLst/>
            <a:gdLst>
              <a:gd name="connsiteX0" fmla="*/ 3541776 w 3541776"/>
              <a:gd name="connsiteY0" fmla="*/ 560832 h 560832"/>
              <a:gd name="connsiteX1" fmla="*/ 2738755 w 3541776"/>
              <a:gd name="connsiteY1" fmla="*/ 114351 h 560832"/>
              <a:gd name="connsiteX2" fmla="*/ 2434590 w 3541776"/>
              <a:gd name="connsiteY2" fmla="*/ 279171 h 560832"/>
              <a:gd name="connsiteX3" fmla="*/ 2007362 w 3541776"/>
              <a:gd name="connsiteY3" fmla="*/ 83236 h 560832"/>
              <a:gd name="connsiteX4" fmla="*/ 1917954 w 3541776"/>
              <a:gd name="connsiteY4" fmla="*/ 124549 h 560832"/>
              <a:gd name="connsiteX5" fmla="*/ 1645793 w 3541776"/>
              <a:gd name="connsiteY5" fmla="*/ 0 h 560832"/>
              <a:gd name="connsiteX6" fmla="*/ 1221105 w 3541776"/>
              <a:gd name="connsiteY6" fmla="*/ 194031 h 560832"/>
              <a:gd name="connsiteX7" fmla="*/ 978408 w 3541776"/>
              <a:gd name="connsiteY7" fmla="*/ 83236 h 560832"/>
              <a:gd name="connsiteX8" fmla="*/ 906399 w 3541776"/>
              <a:gd name="connsiteY8" fmla="*/ 116421 h 560832"/>
              <a:gd name="connsiteX9" fmla="*/ 0 w 3541776"/>
              <a:gd name="connsiteY9" fmla="*/ 560832 h 560832"/>
              <a:gd name="connsiteX10" fmla="*/ 3541776 w 3541776"/>
              <a:gd name="connsiteY10" fmla="*/ 560832 h 560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3541776" h="560832">
                <a:moveTo>
                  <a:pt x="3541776" y="560832"/>
                </a:moveTo>
                <a:lnTo>
                  <a:pt x="2738755" y="114351"/>
                </a:lnTo>
                <a:lnTo>
                  <a:pt x="2434590" y="279171"/>
                </a:lnTo>
                <a:lnTo>
                  <a:pt x="2007362" y="83236"/>
                </a:lnTo>
                <a:lnTo>
                  <a:pt x="1917954" y="124549"/>
                </a:lnTo>
                <a:lnTo>
                  <a:pt x="1645793" y="0"/>
                </a:lnTo>
                <a:lnTo>
                  <a:pt x="1221105" y="194031"/>
                </a:lnTo>
                <a:lnTo>
                  <a:pt x="978408" y="83236"/>
                </a:lnTo>
                <a:lnTo>
                  <a:pt x="906399" y="116421"/>
                </a:lnTo>
                <a:lnTo>
                  <a:pt x="0" y="560832"/>
                </a:lnTo>
                <a:lnTo>
                  <a:pt x="3541776" y="560832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6516624" y="6464808"/>
            <a:ext cx="2410968" cy="408432"/>
          </a:xfrm>
          <a:custGeom>
            <a:avLst/>
            <a:gdLst>
              <a:gd name="connsiteX0" fmla="*/ 2410968 w 2410968"/>
              <a:gd name="connsiteY0" fmla="*/ 408432 h 408432"/>
              <a:gd name="connsiteX1" fmla="*/ 1739011 w 2410968"/>
              <a:gd name="connsiteY1" fmla="*/ 195135 h 408432"/>
              <a:gd name="connsiteX2" fmla="*/ 1557782 w 2410968"/>
              <a:gd name="connsiteY2" fmla="*/ 252705 h 408432"/>
              <a:gd name="connsiteX3" fmla="*/ 1128268 w 2410968"/>
              <a:gd name="connsiteY3" fmla="*/ 108839 h 408432"/>
              <a:gd name="connsiteX4" fmla="*/ 999490 w 2410968"/>
              <a:gd name="connsiteY4" fmla="*/ 167005 h 408432"/>
              <a:gd name="connsiteX5" fmla="*/ 727583 w 2410968"/>
              <a:gd name="connsiteY5" fmla="*/ 0 h 408432"/>
              <a:gd name="connsiteX6" fmla="*/ 0 w 2410968"/>
              <a:gd name="connsiteY6" fmla="*/ 408432 h 408432"/>
              <a:gd name="connsiteX7" fmla="*/ 2410968 w 2410968"/>
              <a:gd name="connsiteY7" fmla="*/ 408432 h 408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410968" h="408432">
                <a:moveTo>
                  <a:pt x="2410968" y="408432"/>
                </a:moveTo>
                <a:lnTo>
                  <a:pt x="1739011" y="195135"/>
                </a:lnTo>
                <a:lnTo>
                  <a:pt x="1557782" y="252705"/>
                </a:lnTo>
                <a:lnTo>
                  <a:pt x="1128268" y="108839"/>
                </a:lnTo>
                <a:lnTo>
                  <a:pt x="999490" y="167005"/>
                </a:lnTo>
                <a:lnTo>
                  <a:pt x="727583" y="0"/>
                </a:lnTo>
                <a:lnTo>
                  <a:pt x="0" y="408432"/>
                </a:lnTo>
                <a:lnTo>
                  <a:pt x="2410968" y="408432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3435096" y="6306312"/>
            <a:ext cx="292608" cy="280416"/>
          </a:xfrm>
          <a:custGeom>
            <a:avLst/>
            <a:gdLst>
              <a:gd name="connsiteX0" fmla="*/ 0 w 292608"/>
              <a:gd name="connsiteY0" fmla="*/ 0 h 280416"/>
              <a:gd name="connsiteX1" fmla="*/ 104648 w 292608"/>
              <a:gd name="connsiteY1" fmla="*/ 233477 h 280416"/>
              <a:gd name="connsiteX2" fmla="*/ 292608 w 292608"/>
              <a:gd name="connsiteY2" fmla="*/ 280416 h 280416"/>
              <a:gd name="connsiteX3" fmla="*/ 272542 w 292608"/>
              <a:gd name="connsiteY3" fmla="*/ 124562 h 280416"/>
              <a:gd name="connsiteX4" fmla="*/ 0 w 292608"/>
              <a:gd name="connsiteY4" fmla="*/ 0 h 2804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2608" h="280416">
                <a:moveTo>
                  <a:pt x="0" y="0"/>
                </a:moveTo>
                <a:lnTo>
                  <a:pt x="104648" y="233477"/>
                </a:lnTo>
                <a:lnTo>
                  <a:pt x="292608" y="280416"/>
                </a:lnTo>
                <a:lnTo>
                  <a:pt x="272542" y="124562"/>
                </a:lnTo>
                <a:lnTo>
                  <a:pt x="0" y="0"/>
                </a:lnTo>
                <a:close/>
              </a:path>
            </a:pathLst>
          </a:custGeom>
          <a:solidFill>
            <a:srgbClr val="1D9454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4384" y="6574536"/>
            <a:ext cx="301752" cy="301751"/>
          </a:xfrm>
          <a:custGeom>
            <a:avLst/>
            <a:gdLst>
              <a:gd name="connsiteX0" fmla="*/ 0 w 301752"/>
              <a:gd name="connsiteY0" fmla="*/ 0 h 301751"/>
              <a:gd name="connsiteX1" fmla="*/ 0 w 301752"/>
              <a:gd name="connsiteY1" fmla="*/ 96380 h 301751"/>
              <a:gd name="connsiteX2" fmla="*/ 116332 w 301752"/>
              <a:gd name="connsiteY2" fmla="*/ 231190 h 301751"/>
              <a:gd name="connsiteX3" fmla="*/ 301752 w 301752"/>
              <a:gd name="connsiteY3" fmla="*/ 301751 h 301751"/>
              <a:gd name="connsiteX4" fmla="*/ 151130 w 301752"/>
              <a:gd name="connsiteY4" fmla="*/ 197800 h 301751"/>
              <a:gd name="connsiteX5" fmla="*/ 0 w 301752"/>
              <a:gd name="connsiteY5" fmla="*/ 0 h 3017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01752" h="301751">
                <a:moveTo>
                  <a:pt x="0" y="0"/>
                </a:moveTo>
                <a:lnTo>
                  <a:pt x="0" y="96380"/>
                </a:lnTo>
                <a:lnTo>
                  <a:pt x="116332" y="231190"/>
                </a:lnTo>
                <a:lnTo>
                  <a:pt x="301752" y="301751"/>
                </a:lnTo>
                <a:lnTo>
                  <a:pt x="151130" y="197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065008" y="6653784"/>
            <a:ext cx="210312" cy="158496"/>
          </a:xfrm>
          <a:custGeom>
            <a:avLst/>
            <a:gdLst>
              <a:gd name="connsiteX0" fmla="*/ 76200 w 210312"/>
              <a:gd name="connsiteY0" fmla="*/ 0 h 158496"/>
              <a:gd name="connsiteX1" fmla="*/ 0 w 210312"/>
              <a:gd name="connsiteY1" fmla="*/ 88610 h 158496"/>
              <a:gd name="connsiteX2" fmla="*/ 210312 w 210312"/>
              <a:gd name="connsiteY2" fmla="*/ 158496 h 158496"/>
              <a:gd name="connsiteX3" fmla="*/ 89281 w 210312"/>
              <a:gd name="connsiteY3" fmla="*/ 79248 h 158496"/>
              <a:gd name="connsiteX4" fmla="*/ 76200 w 210312"/>
              <a:gd name="connsiteY4" fmla="*/ 0 h 1584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0312" h="158496">
                <a:moveTo>
                  <a:pt x="76200" y="0"/>
                </a:moveTo>
                <a:lnTo>
                  <a:pt x="0" y="88610"/>
                </a:lnTo>
                <a:lnTo>
                  <a:pt x="210312" y="158496"/>
                </a:lnTo>
                <a:lnTo>
                  <a:pt x="89281" y="79248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135368" y="6458712"/>
            <a:ext cx="341376" cy="408432"/>
          </a:xfrm>
          <a:custGeom>
            <a:avLst/>
            <a:gdLst>
              <a:gd name="connsiteX0" fmla="*/ 107950 w 341376"/>
              <a:gd name="connsiteY0" fmla="*/ 0 h 408432"/>
              <a:gd name="connsiteX1" fmla="*/ 0 w 341376"/>
              <a:gd name="connsiteY1" fmla="*/ 233299 h 408432"/>
              <a:gd name="connsiteX2" fmla="*/ 96012 w 341376"/>
              <a:gd name="connsiteY2" fmla="*/ 302108 h 408432"/>
              <a:gd name="connsiteX3" fmla="*/ 341376 w 341376"/>
              <a:gd name="connsiteY3" fmla="*/ 408432 h 408432"/>
              <a:gd name="connsiteX4" fmla="*/ 151892 w 341376"/>
              <a:gd name="connsiteY4" fmla="*/ 258940 h 408432"/>
              <a:gd name="connsiteX5" fmla="*/ 89154 w 341376"/>
              <a:gd name="connsiteY5" fmla="*/ 155105 h 408432"/>
              <a:gd name="connsiteX6" fmla="*/ 107950 w 341376"/>
              <a:gd name="connsiteY6" fmla="*/ 0 h 408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1376" h="408432">
                <a:moveTo>
                  <a:pt x="107950" y="0"/>
                </a:moveTo>
                <a:lnTo>
                  <a:pt x="0" y="233299"/>
                </a:lnTo>
                <a:lnTo>
                  <a:pt x="96012" y="302108"/>
                </a:lnTo>
                <a:lnTo>
                  <a:pt x="341376" y="408432"/>
                </a:lnTo>
                <a:lnTo>
                  <a:pt x="151892" y="258940"/>
                </a:lnTo>
                <a:lnTo>
                  <a:pt x="89154" y="155105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2673096" y="6391656"/>
            <a:ext cx="618744" cy="475488"/>
          </a:xfrm>
          <a:custGeom>
            <a:avLst/>
            <a:gdLst>
              <a:gd name="connsiteX0" fmla="*/ 95377 w 618744"/>
              <a:gd name="connsiteY0" fmla="*/ 0 h 475488"/>
              <a:gd name="connsiteX1" fmla="*/ 0 w 618744"/>
              <a:gd name="connsiteY1" fmla="*/ 176987 h 475488"/>
              <a:gd name="connsiteX2" fmla="*/ 179451 w 618744"/>
              <a:gd name="connsiteY2" fmla="*/ 280429 h 475488"/>
              <a:gd name="connsiteX3" fmla="*/ 211201 w 618744"/>
              <a:gd name="connsiteY3" fmla="*/ 423756 h 475488"/>
              <a:gd name="connsiteX4" fmla="*/ 406908 w 618744"/>
              <a:gd name="connsiteY4" fmla="*/ 475488 h 475488"/>
              <a:gd name="connsiteX5" fmla="*/ 618744 w 618744"/>
              <a:gd name="connsiteY5" fmla="*/ 475488 h 475488"/>
              <a:gd name="connsiteX6" fmla="*/ 158242 w 618744"/>
              <a:gd name="connsiteY6" fmla="*/ 179476 h 475488"/>
              <a:gd name="connsiteX7" fmla="*/ 95377 w 618744"/>
              <a:gd name="connsiteY7" fmla="*/ 0 h 4754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18744" h="475488">
                <a:moveTo>
                  <a:pt x="95377" y="0"/>
                </a:moveTo>
                <a:lnTo>
                  <a:pt x="0" y="176987"/>
                </a:lnTo>
                <a:lnTo>
                  <a:pt x="179451" y="280429"/>
                </a:lnTo>
                <a:lnTo>
                  <a:pt x="211201" y="423756"/>
                </a:lnTo>
                <a:lnTo>
                  <a:pt x="406908" y="475488"/>
                </a:lnTo>
                <a:lnTo>
                  <a:pt x="618744" y="475488"/>
                </a:lnTo>
                <a:lnTo>
                  <a:pt x="158242" y="179476"/>
                </a:lnTo>
                <a:lnTo>
                  <a:pt x="95377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6096000" y="6665976"/>
            <a:ext cx="256032" cy="210311"/>
          </a:xfrm>
          <a:custGeom>
            <a:avLst/>
            <a:gdLst>
              <a:gd name="connsiteX0" fmla="*/ 73787 w 256032"/>
              <a:gd name="connsiteY0" fmla="*/ 0 h 210311"/>
              <a:gd name="connsiteX1" fmla="*/ 8255 w 256032"/>
              <a:gd name="connsiteY1" fmla="*/ 79383 h 210311"/>
              <a:gd name="connsiteX2" fmla="*/ 45466 w 256032"/>
              <a:gd name="connsiteY2" fmla="*/ 108047 h 210311"/>
              <a:gd name="connsiteX3" fmla="*/ 0 w 256032"/>
              <a:gd name="connsiteY3" fmla="*/ 210311 h 210311"/>
              <a:gd name="connsiteX4" fmla="*/ 256032 w 256032"/>
              <a:gd name="connsiteY4" fmla="*/ 210311 h 210311"/>
              <a:gd name="connsiteX5" fmla="*/ 187198 w 256032"/>
              <a:gd name="connsiteY5" fmla="*/ 169515 h 210311"/>
              <a:gd name="connsiteX6" fmla="*/ 189103 w 256032"/>
              <a:gd name="connsiteY6" fmla="*/ 105292 h 210311"/>
              <a:gd name="connsiteX7" fmla="*/ 137668 w 256032"/>
              <a:gd name="connsiteY7" fmla="*/ 73599 h 210311"/>
              <a:gd name="connsiteX8" fmla="*/ 73787 w 256032"/>
              <a:gd name="connsiteY8" fmla="*/ 0 h 2103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56032" h="210311">
                <a:moveTo>
                  <a:pt x="73787" y="0"/>
                </a:moveTo>
                <a:lnTo>
                  <a:pt x="8255" y="79383"/>
                </a:lnTo>
                <a:lnTo>
                  <a:pt x="45466" y="108047"/>
                </a:lnTo>
                <a:lnTo>
                  <a:pt x="0" y="210311"/>
                </a:lnTo>
                <a:lnTo>
                  <a:pt x="256032" y="210311"/>
                </a:lnTo>
                <a:lnTo>
                  <a:pt x="187198" y="169515"/>
                </a:lnTo>
                <a:lnTo>
                  <a:pt x="189103" y="105292"/>
                </a:lnTo>
                <a:lnTo>
                  <a:pt x="137668" y="73599"/>
                </a:lnTo>
                <a:lnTo>
                  <a:pt x="73787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9415272" y="6486144"/>
            <a:ext cx="2289048" cy="387096"/>
          </a:xfrm>
          <a:custGeom>
            <a:avLst/>
            <a:gdLst>
              <a:gd name="connsiteX0" fmla="*/ 2289048 w 2289048"/>
              <a:gd name="connsiteY0" fmla="*/ 387096 h 387096"/>
              <a:gd name="connsiteX1" fmla="*/ 1650873 w 2289048"/>
              <a:gd name="connsiteY1" fmla="*/ 184772 h 387096"/>
              <a:gd name="connsiteX2" fmla="*/ 1440561 w 2289048"/>
              <a:gd name="connsiteY2" fmla="*/ 201016 h 387096"/>
              <a:gd name="connsiteX3" fmla="*/ 1152017 w 2289048"/>
              <a:gd name="connsiteY3" fmla="*/ 107988 h 387096"/>
              <a:gd name="connsiteX4" fmla="*/ 949579 w 2289048"/>
              <a:gd name="connsiteY4" fmla="*/ 158750 h 387096"/>
              <a:gd name="connsiteX5" fmla="*/ 690372 w 2289048"/>
              <a:gd name="connsiteY5" fmla="*/ 0 h 387096"/>
              <a:gd name="connsiteX6" fmla="*/ 0 w 2289048"/>
              <a:gd name="connsiteY6" fmla="*/ 387096 h 387096"/>
              <a:gd name="connsiteX7" fmla="*/ 2289048 w 2289048"/>
              <a:gd name="connsiteY7" fmla="*/ 387096 h 387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289048" h="387096">
                <a:moveTo>
                  <a:pt x="2289048" y="387096"/>
                </a:moveTo>
                <a:lnTo>
                  <a:pt x="1650873" y="184772"/>
                </a:lnTo>
                <a:lnTo>
                  <a:pt x="1440561" y="201016"/>
                </a:lnTo>
                <a:lnTo>
                  <a:pt x="1152017" y="107988"/>
                </a:lnTo>
                <a:lnTo>
                  <a:pt x="949579" y="158750"/>
                </a:lnTo>
                <a:lnTo>
                  <a:pt x="690372" y="0"/>
                </a:lnTo>
                <a:lnTo>
                  <a:pt x="0" y="387096"/>
                </a:lnTo>
                <a:lnTo>
                  <a:pt x="2289048" y="387096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9933432" y="6480048"/>
            <a:ext cx="643128" cy="387096"/>
          </a:xfrm>
          <a:custGeom>
            <a:avLst/>
            <a:gdLst>
              <a:gd name="connsiteX0" fmla="*/ 171704 w 643128"/>
              <a:gd name="connsiteY0" fmla="*/ 0 h 387096"/>
              <a:gd name="connsiteX1" fmla="*/ 0 w 643128"/>
              <a:gd name="connsiteY1" fmla="*/ 187363 h 387096"/>
              <a:gd name="connsiteX2" fmla="*/ 137795 w 643128"/>
              <a:gd name="connsiteY2" fmla="*/ 237452 h 387096"/>
              <a:gd name="connsiteX3" fmla="*/ 61087 w 643128"/>
              <a:gd name="connsiteY3" fmla="*/ 387096 h 387096"/>
              <a:gd name="connsiteX4" fmla="*/ 643128 w 643128"/>
              <a:gd name="connsiteY4" fmla="*/ 387096 h 387096"/>
              <a:gd name="connsiteX5" fmla="*/ 430530 w 643128"/>
              <a:gd name="connsiteY5" fmla="*/ 158750 h 387096"/>
              <a:gd name="connsiteX6" fmla="*/ 171704 w 643128"/>
              <a:gd name="connsiteY6" fmla="*/ 0 h 387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43128" h="387096">
                <a:moveTo>
                  <a:pt x="171704" y="0"/>
                </a:moveTo>
                <a:lnTo>
                  <a:pt x="0" y="187363"/>
                </a:lnTo>
                <a:lnTo>
                  <a:pt x="137795" y="237452"/>
                </a:lnTo>
                <a:lnTo>
                  <a:pt x="61087" y="387096"/>
                </a:lnTo>
                <a:lnTo>
                  <a:pt x="643128" y="387096"/>
                </a:lnTo>
                <a:lnTo>
                  <a:pt x="430530" y="158750"/>
                </a:lnTo>
                <a:lnTo>
                  <a:pt x="171704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731520" y="6288024"/>
            <a:ext cx="3468624" cy="585216"/>
          </a:xfrm>
          <a:custGeom>
            <a:avLst/>
            <a:gdLst>
              <a:gd name="connsiteX0" fmla="*/ 3468624 w 3468624"/>
              <a:gd name="connsiteY0" fmla="*/ 585216 h 585216"/>
              <a:gd name="connsiteX1" fmla="*/ 2501900 w 3468624"/>
              <a:gd name="connsiteY1" fmla="*/ 279603 h 585216"/>
              <a:gd name="connsiteX2" fmla="*/ 2241169 w 3468624"/>
              <a:gd name="connsiteY2" fmla="*/ 362077 h 585216"/>
              <a:gd name="connsiteX3" fmla="*/ 1623187 w 3468624"/>
              <a:gd name="connsiteY3" fmla="*/ 155943 h 585216"/>
              <a:gd name="connsiteX4" fmla="*/ 1438021 w 3468624"/>
              <a:gd name="connsiteY4" fmla="*/ 239293 h 585216"/>
              <a:gd name="connsiteX5" fmla="*/ 1046861 w 3468624"/>
              <a:gd name="connsiteY5" fmla="*/ 0 h 585216"/>
              <a:gd name="connsiteX6" fmla="*/ 0 w 3468624"/>
              <a:gd name="connsiteY6" fmla="*/ 585216 h 585216"/>
              <a:gd name="connsiteX7" fmla="*/ 3468624 w 3468624"/>
              <a:gd name="connsiteY7" fmla="*/ 585216 h 585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468624" h="585216">
                <a:moveTo>
                  <a:pt x="3468624" y="585216"/>
                </a:moveTo>
                <a:lnTo>
                  <a:pt x="2501900" y="279603"/>
                </a:lnTo>
                <a:lnTo>
                  <a:pt x="2241169" y="362077"/>
                </a:lnTo>
                <a:lnTo>
                  <a:pt x="1623187" y="155943"/>
                </a:lnTo>
                <a:lnTo>
                  <a:pt x="1438021" y="239293"/>
                </a:lnTo>
                <a:lnTo>
                  <a:pt x="1046861" y="0"/>
                </a:lnTo>
                <a:lnTo>
                  <a:pt x="0" y="585216"/>
                </a:lnTo>
                <a:lnTo>
                  <a:pt x="3468624" y="585216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2353056" y="6443472"/>
            <a:ext cx="435864" cy="429768"/>
          </a:xfrm>
          <a:custGeom>
            <a:avLst/>
            <a:gdLst>
              <a:gd name="connsiteX0" fmla="*/ 0 w 435864"/>
              <a:gd name="connsiteY0" fmla="*/ 0 h 429768"/>
              <a:gd name="connsiteX1" fmla="*/ 0 w 435864"/>
              <a:gd name="connsiteY1" fmla="*/ 137262 h 429768"/>
              <a:gd name="connsiteX2" fmla="*/ 168021 w 435864"/>
              <a:gd name="connsiteY2" fmla="*/ 329269 h 429768"/>
              <a:gd name="connsiteX3" fmla="*/ 435864 w 435864"/>
              <a:gd name="connsiteY3" fmla="*/ 429768 h 429768"/>
              <a:gd name="connsiteX4" fmla="*/ 218313 w 435864"/>
              <a:gd name="connsiteY4" fmla="*/ 281711 h 429768"/>
              <a:gd name="connsiteX5" fmla="*/ 0 w 435864"/>
              <a:gd name="connsiteY5" fmla="*/ 0 h 429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35864" h="429768">
                <a:moveTo>
                  <a:pt x="0" y="0"/>
                </a:moveTo>
                <a:lnTo>
                  <a:pt x="0" y="137262"/>
                </a:lnTo>
                <a:lnTo>
                  <a:pt x="168021" y="329269"/>
                </a:lnTo>
                <a:lnTo>
                  <a:pt x="435864" y="429768"/>
                </a:lnTo>
                <a:lnTo>
                  <a:pt x="218313" y="2817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3124200" y="6568440"/>
            <a:ext cx="301752" cy="228600"/>
          </a:xfrm>
          <a:custGeom>
            <a:avLst/>
            <a:gdLst>
              <a:gd name="connsiteX0" fmla="*/ 109220 w 301752"/>
              <a:gd name="connsiteY0" fmla="*/ 0 h 228600"/>
              <a:gd name="connsiteX1" fmla="*/ 0 w 301752"/>
              <a:gd name="connsiteY1" fmla="*/ 127800 h 228600"/>
              <a:gd name="connsiteX2" fmla="*/ 301752 w 301752"/>
              <a:gd name="connsiteY2" fmla="*/ 228600 h 228600"/>
              <a:gd name="connsiteX3" fmla="*/ 128016 w 301752"/>
              <a:gd name="connsiteY3" fmla="*/ 114300 h 228600"/>
              <a:gd name="connsiteX4" fmla="*/ 109220 w 301752"/>
              <a:gd name="connsiteY4" fmla="*/ 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752" h="228600">
                <a:moveTo>
                  <a:pt x="109220" y="0"/>
                </a:moveTo>
                <a:lnTo>
                  <a:pt x="0" y="127800"/>
                </a:lnTo>
                <a:lnTo>
                  <a:pt x="301752" y="228600"/>
                </a:lnTo>
                <a:lnTo>
                  <a:pt x="128016" y="1143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621536" y="6288024"/>
            <a:ext cx="490728" cy="585216"/>
          </a:xfrm>
          <a:custGeom>
            <a:avLst/>
            <a:gdLst>
              <a:gd name="connsiteX0" fmla="*/ 155194 w 490728"/>
              <a:gd name="connsiteY0" fmla="*/ 0 h 585216"/>
              <a:gd name="connsiteX1" fmla="*/ 0 w 490728"/>
              <a:gd name="connsiteY1" fmla="*/ 334277 h 585216"/>
              <a:gd name="connsiteX2" fmla="*/ 138049 w 490728"/>
              <a:gd name="connsiteY2" fmla="*/ 432867 h 585216"/>
              <a:gd name="connsiteX3" fmla="*/ 490728 w 490728"/>
              <a:gd name="connsiteY3" fmla="*/ 585216 h 585216"/>
              <a:gd name="connsiteX4" fmla="*/ 218313 w 490728"/>
              <a:gd name="connsiteY4" fmla="*/ 371018 h 585216"/>
              <a:gd name="connsiteX5" fmla="*/ 128143 w 490728"/>
              <a:gd name="connsiteY5" fmla="*/ 222250 h 585216"/>
              <a:gd name="connsiteX6" fmla="*/ 155194 w 490728"/>
              <a:gd name="connsiteY6" fmla="*/ 0 h 585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90728" h="585216">
                <a:moveTo>
                  <a:pt x="155194" y="0"/>
                </a:moveTo>
                <a:lnTo>
                  <a:pt x="0" y="334277"/>
                </a:lnTo>
                <a:lnTo>
                  <a:pt x="138049" y="432867"/>
                </a:lnTo>
                <a:lnTo>
                  <a:pt x="490728" y="585216"/>
                </a:lnTo>
                <a:lnTo>
                  <a:pt x="218313" y="371018"/>
                </a:lnTo>
                <a:lnTo>
                  <a:pt x="128143" y="222250"/>
                </a:lnTo>
                <a:lnTo>
                  <a:pt x="155194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780272" y="6436119"/>
            <a:ext cx="300990" cy="263881"/>
          </a:xfrm>
          <a:custGeom>
            <a:avLst/>
            <a:gdLst>
              <a:gd name="connsiteX0" fmla="*/ 0 w 300990"/>
              <a:gd name="connsiteY0" fmla="*/ 0 h 263881"/>
              <a:gd name="connsiteX1" fmla="*/ 93091 w 300990"/>
              <a:gd name="connsiteY1" fmla="*/ 197574 h 263881"/>
              <a:gd name="connsiteX2" fmla="*/ 300990 w 300990"/>
              <a:gd name="connsiteY2" fmla="*/ 263881 h 263881"/>
              <a:gd name="connsiteX3" fmla="*/ 295275 w 300990"/>
              <a:gd name="connsiteY3" fmla="*/ 139916 h 263881"/>
              <a:gd name="connsiteX4" fmla="*/ 0 w 300990"/>
              <a:gd name="connsiteY4" fmla="*/ 0 h 2638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0990" h="263881">
                <a:moveTo>
                  <a:pt x="0" y="0"/>
                </a:moveTo>
                <a:lnTo>
                  <a:pt x="93091" y="197574"/>
                </a:lnTo>
                <a:lnTo>
                  <a:pt x="300990" y="263881"/>
                </a:lnTo>
                <a:lnTo>
                  <a:pt x="295275" y="1399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5775960" y="6583680"/>
            <a:ext cx="109728" cy="149352"/>
          </a:xfrm>
          <a:custGeom>
            <a:avLst/>
            <a:gdLst>
              <a:gd name="connsiteX0" fmla="*/ 54864 w 109728"/>
              <a:gd name="connsiteY0" fmla="*/ 0 h 149352"/>
              <a:gd name="connsiteX1" fmla="*/ 23622 w 109728"/>
              <a:gd name="connsiteY1" fmla="*/ 55093 h 149352"/>
              <a:gd name="connsiteX2" fmla="*/ 38354 w 109728"/>
              <a:gd name="connsiteY2" fmla="*/ 55093 h 149352"/>
              <a:gd name="connsiteX3" fmla="*/ 13462 w 109728"/>
              <a:gd name="connsiteY3" fmla="*/ 98260 h 149352"/>
              <a:gd name="connsiteX4" fmla="*/ 28702 w 109728"/>
              <a:gd name="connsiteY4" fmla="*/ 98260 h 149352"/>
              <a:gd name="connsiteX5" fmla="*/ 0 w 109728"/>
              <a:gd name="connsiteY5" fmla="*/ 149352 h 149352"/>
              <a:gd name="connsiteX6" fmla="*/ 54864 w 109728"/>
              <a:gd name="connsiteY6" fmla="*/ 149352 h 149352"/>
              <a:gd name="connsiteX7" fmla="*/ 109728 w 109728"/>
              <a:gd name="connsiteY7" fmla="*/ 149352 h 149352"/>
              <a:gd name="connsiteX8" fmla="*/ 81026 w 109728"/>
              <a:gd name="connsiteY8" fmla="*/ 98260 h 149352"/>
              <a:gd name="connsiteX9" fmla="*/ 96266 w 109728"/>
              <a:gd name="connsiteY9" fmla="*/ 98260 h 149352"/>
              <a:gd name="connsiteX10" fmla="*/ 72136 w 109728"/>
              <a:gd name="connsiteY10" fmla="*/ 55093 h 149352"/>
              <a:gd name="connsiteX11" fmla="*/ 86106 w 109728"/>
              <a:gd name="connsiteY11" fmla="*/ 55093 h 149352"/>
              <a:gd name="connsiteX12" fmla="*/ 54864 w 109728"/>
              <a:gd name="connsiteY12" fmla="*/ 0 h 149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09728" h="149352">
                <a:moveTo>
                  <a:pt x="54864" y="0"/>
                </a:moveTo>
                <a:lnTo>
                  <a:pt x="23622" y="55093"/>
                </a:lnTo>
                <a:lnTo>
                  <a:pt x="38354" y="55093"/>
                </a:lnTo>
                <a:lnTo>
                  <a:pt x="13462" y="98260"/>
                </a:lnTo>
                <a:lnTo>
                  <a:pt x="28702" y="98260"/>
                </a:lnTo>
                <a:lnTo>
                  <a:pt x="0" y="149352"/>
                </a:lnTo>
                <a:lnTo>
                  <a:pt x="54864" y="149352"/>
                </a:lnTo>
                <a:lnTo>
                  <a:pt x="109728" y="149352"/>
                </a:lnTo>
                <a:lnTo>
                  <a:pt x="81026" y="98260"/>
                </a:lnTo>
                <a:lnTo>
                  <a:pt x="96266" y="98260"/>
                </a:lnTo>
                <a:lnTo>
                  <a:pt x="72136" y="55093"/>
                </a:lnTo>
                <a:lnTo>
                  <a:pt x="86106" y="55093"/>
                </a:lnTo>
                <a:lnTo>
                  <a:pt x="54864" y="0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486656" y="6534912"/>
            <a:ext cx="2002536" cy="338328"/>
          </a:xfrm>
          <a:custGeom>
            <a:avLst/>
            <a:gdLst>
              <a:gd name="connsiteX0" fmla="*/ 2002536 w 2002536"/>
              <a:gd name="connsiteY0" fmla="*/ 338328 h 338328"/>
              <a:gd name="connsiteX1" fmla="*/ 1444244 w 2002536"/>
              <a:gd name="connsiteY1" fmla="*/ 161493 h 338328"/>
              <a:gd name="connsiteX2" fmla="*/ 1260221 w 2002536"/>
              <a:gd name="connsiteY2" fmla="*/ 175692 h 338328"/>
              <a:gd name="connsiteX3" fmla="*/ 1007872 w 2002536"/>
              <a:gd name="connsiteY3" fmla="*/ 94386 h 338328"/>
              <a:gd name="connsiteX4" fmla="*/ 830707 w 2002536"/>
              <a:gd name="connsiteY4" fmla="*/ 138748 h 338328"/>
              <a:gd name="connsiteX5" fmla="*/ 603885 w 2002536"/>
              <a:gd name="connsiteY5" fmla="*/ 0 h 338328"/>
              <a:gd name="connsiteX6" fmla="*/ 0 w 2002536"/>
              <a:gd name="connsiteY6" fmla="*/ 338328 h 338328"/>
              <a:gd name="connsiteX7" fmla="*/ 2002536 w 2002536"/>
              <a:gd name="connsiteY7" fmla="*/ 338328 h 3383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002536" h="338328">
                <a:moveTo>
                  <a:pt x="2002536" y="338328"/>
                </a:moveTo>
                <a:lnTo>
                  <a:pt x="1444244" y="161493"/>
                </a:lnTo>
                <a:lnTo>
                  <a:pt x="1260221" y="175692"/>
                </a:lnTo>
                <a:lnTo>
                  <a:pt x="1007872" y="94386"/>
                </a:lnTo>
                <a:lnTo>
                  <a:pt x="830707" y="138748"/>
                </a:lnTo>
                <a:lnTo>
                  <a:pt x="603885" y="0"/>
                </a:lnTo>
                <a:lnTo>
                  <a:pt x="0" y="338328"/>
                </a:lnTo>
                <a:lnTo>
                  <a:pt x="2002536" y="338328"/>
                </a:lnTo>
                <a:close/>
              </a:path>
            </a:pathLst>
          </a:custGeom>
          <a:solidFill>
            <a:srgbClr val="5CC151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4937760" y="6534912"/>
            <a:ext cx="560832" cy="338328"/>
          </a:xfrm>
          <a:custGeom>
            <a:avLst/>
            <a:gdLst>
              <a:gd name="connsiteX0" fmla="*/ 149733 w 560832"/>
              <a:gd name="connsiteY0" fmla="*/ 0 h 338328"/>
              <a:gd name="connsiteX1" fmla="*/ 0 w 560832"/>
              <a:gd name="connsiteY1" fmla="*/ 163754 h 338328"/>
              <a:gd name="connsiteX2" fmla="*/ 120269 w 560832"/>
              <a:gd name="connsiteY2" fmla="*/ 207538 h 338328"/>
              <a:gd name="connsiteX3" fmla="*/ 53340 w 560832"/>
              <a:gd name="connsiteY3" fmla="*/ 338328 h 338328"/>
              <a:gd name="connsiteX4" fmla="*/ 560832 w 560832"/>
              <a:gd name="connsiteY4" fmla="*/ 338328 h 338328"/>
              <a:gd name="connsiteX5" fmla="*/ 375412 w 560832"/>
              <a:gd name="connsiteY5" fmla="*/ 138748 h 338328"/>
              <a:gd name="connsiteX6" fmla="*/ 149733 w 560832"/>
              <a:gd name="connsiteY6" fmla="*/ 0 h 3383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60832" h="338328">
                <a:moveTo>
                  <a:pt x="149733" y="0"/>
                </a:moveTo>
                <a:lnTo>
                  <a:pt x="0" y="163754"/>
                </a:lnTo>
                <a:lnTo>
                  <a:pt x="120269" y="207538"/>
                </a:lnTo>
                <a:lnTo>
                  <a:pt x="53340" y="338328"/>
                </a:lnTo>
                <a:lnTo>
                  <a:pt x="560832" y="338328"/>
                </a:lnTo>
                <a:lnTo>
                  <a:pt x="375412" y="138748"/>
                </a:lnTo>
                <a:lnTo>
                  <a:pt x="149733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5504688" y="6690360"/>
            <a:ext cx="207264" cy="158496"/>
          </a:xfrm>
          <a:custGeom>
            <a:avLst/>
            <a:gdLst>
              <a:gd name="connsiteX0" fmla="*/ 0 w 207264"/>
              <a:gd name="connsiteY0" fmla="*/ 0 h 158496"/>
              <a:gd name="connsiteX1" fmla="*/ 22606 w 207264"/>
              <a:gd name="connsiteY1" fmla="*/ 89792 h 158496"/>
              <a:gd name="connsiteX2" fmla="*/ 207264 w 207264"/>
              <a:gd name="connsiteY2" fmla="*/ 158496 h 158496"/>
              <a:gd name="connsiteX3" fmla="*/ 69342 w 207264"/>
              <a:gd name="connsiteY3" fmla="*/ 78910 h 158496"/>
              <a:gd name="connsiteX4" fmla="*/ 0 w 207264"/>
              <a:gd name="connsiteY4" fmla="*/ 0 h 1584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7264" h="158496">
                <a:moveTo>
                  <a:pt x="0" y="0"/>
                </a:moveTo>
                <a:lnTo>
                  <a:pt x="22606" y="89792"/>
                </a:lnTo>
                <a:lnTo>
                  <a:pt x="207264" y="158496"/>
                </a:lnTo>
                <a:lnTo>
                  <a:pt x="69342" y="789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88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1500" y="180086"/>
            <a:ext cx="1154162" cy="28168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i="0" dirty="0">
                <a:solidFill>
                  <a:srgbClr val="1C1C1C"/>
                </a:solidFill>
                <a:latin typeface="Arial Unicode MS" pitchFamily="18" charset="0"/>
                <a:cs typeface="Arial Unicode MS" pitchFamily="18" charset="0"/>
              </a:rPr>
              <a:t>URL</a:t>
            </a:r>
            <a:r>
              <a:rPr lang="zh-CN" altLang="en-US" sz="1800" b="1" i="0" dirty="0">
                <a:solidFill>
                  <a:srgbClr val="1C1C1C"/>
                </a:solidFill>
                <a:latin typeface="Arial Unicode MS" pitchFamily="18" charset="0"/>
                <a:cs typeface="Arial Unicode MS" pitchFamily="18" charset="0"/>
              </a:rPr>
              <a:t>的构造</a:t>
            </a:r>
            <a:endParaRPr lang="en-US" altLang="zh-CN" sz="1800" b="1" i="0" dirty="0">
              <a:solidFill>
                <a:srgbClr val="1C1C1C"/>
              </a:solidFill>
              <a:latin typeface="Arial Unicode MS" pitchFamily="18" charset="0"/>
              <a:cs typeface="Arial Unicode MS" pitchFamily="18" charset="0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192024" y="140208"/>
            <a:ext cx="179832" cy="298704"/>
          </a:xfrm>
          <a:custGeom>
            <a:avLst/>
            <a:gdLst>
              <a:gd name="connsiteX0" fmla="*/ 0 w 179832"/>
              <a:gd name="connsiteY0" fmla="*/ 298704 h 298704"/>
              <a:gd name="connsiteX1" fmla="*/ 179832 w 179832"/>
              <a:gd name="connsiteY1" fmla="*/ 298704 h 298704"/>
              <a:gd name="connsiteX2" fmla="*/ 179832 w 179832"/>
              <a:gd name="connsiteY2" fmla="*/ 0 h 298704"/>
              <a:gd name="connsiteX3" fmla="*/ 0 w 179832"/>
              <a:gd name="connsiteY3" fmla="*/ 0 h 2987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9832" h="298704">
                <a:moveTo>
                  <a:pt x="0" y="298704"/>
                </a:moveTo>
                <a:lnTo>
                  <a:pt x="179832" y="298704"/>
                </a:lnTo>
                <a:lnTo>
                  <a:pt x="1798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192024" y="128016"/>
            <a:ext cx="179832" cy="298704"/>
          </a:xfrm>
          <a:custGeom>
            <a:avLst/>
            <a:gdLst>
              <a:gd name="connsiteX0" fmla="*/ 0 w 179832"/>
              <a:gd name="connsiteY0" fmla="*/ 298704 h 298704"/>
              <a:gd name="connsiteX1" fmla="*/ 179832 w 179832"/>
              <a:gd name="connsiteY1" fmla="*/ 298704 h 298704"/>
              <a:gd name="connsiteX2" fmla="*/ 179832 w 179832"/>
              <a:gd name="connsiteY2" fmla="*/ 0 h 298704"/>
              <a:gd name="connsiteX3" fmla="*/ 0 w 179832"/>
              <a:gd name="connsiteY3" fmla="*/ 0 h 2987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9832" h="298704">
                <a:moveTo>
                  <a:pt x="0" y="298704"/>
                </a:moveTo>
                <a:lnTo>
                  <a:pt x="179832" y="298704"/>
                </a:lnTo>
                <a:lnTo>
                  <a:pt x="179832" y="0"/>
                </a:lnTo>
                <a:lnTo>
                  <a:pt x="0" y="0"/>
                </a:lnTo>
                <a:close/>
              </a:path>
            </a:pathLst>
          </a:custGeom>
          <a:solidFill>
            <a:srgbClr val="4279CE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4742" y="4729734"/>
            <a:ext cx="7360920" cy="1536192"/>
          </a:xfrm>
          <a:prstGeom prst="rect">
            <a:avLst/>
          </a:prstGeom>
          <a:noFill/>
        </p:spPr>
      </p:pic>
      <p:sp>
        <p:nvSpPr>
          <p:cNvPr id="59" name="Rectangle 1">
            <a:extLst>
              <a:ext uri="{FF2B5EF4-FFF2-40B4-BE49-F238E27FC236}">
                <a16:creationId xmlns:a16="http://schemas.microsoft.com/office/drawing/2014/main" id="{A4D8F589-108F-7D4B-23FB-34F35DA6F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24" y="804265"/>
            <a:ext cx="9803131" cy="40016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JP" altLang="en-JP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URL全称是统一资源定位符（Uniform Resource Locator），它是互联网上的资源（如网页、图片、视频等）的唯一地址。URL通常用于web浏览器中，用来访问和显示互联网上的内容。</a:t>
            </a:r>
            <a:endParaRPr kumimoji="0" lang="en-JP" altLang="en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JP" altLang="en-JP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一个完整的URL通常包含以下部分：</a:t>
            </a:r>
            <a:endParaRPr kumimoji="0" lang="en-JP" altLang="en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JP" altLang="en-JP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协议</a:t>
            </a:r>
            <a:r>
              <a:rPr kumimoji="0" lang="en-JP" altLang="en-JP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：它定义了如何访问资源，常见的协议有HTTP、HTTPS、FTP等。例如，在URL "</a:t>
            </a:r>
            <a:r>
              <a:rPr kumimoji="0" lang="en-JP" altLang="en-JP" b="0" i="0" u="sng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http://www.example.com"中，"http"就是协议。</a:t>
            </a:r>
            <a:endParaRPr kumimoji="0" lang="en-JP" altLang="en-JP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JP" altLang="en-JP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域名</a:t>
            </a:r>
            <a:r>
              <a:rPr kumimoji="0" lang="en-JP" altLang="en-JP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：它标识了网站的名称和地址。例如，在URL "</a:t>
            </a:r>
            <a:r>
              <a:rPr kumimoji="0" lang="en-JP" altLang="en-JP" b="0" i="0" u="sng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http://www.example.com"中，"www.example.com"就是域名。</a:t>
            </a:r>
            <a:endParaRPr kumimoji="0" lang="en-JP" altLang="en-JP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JP" altLang="en-JP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路径</a:t>
            </a:r>
            <a:r>
              <a:rPr kumimoji="0" lang="en-JP" altLang="en-JP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：它标识了服务器上的特定资源。例如，在URL "</a:t>
            </a:r>
            <a:r>
              <a:rPr kumimoji="0" lang="en-JP" altLang="en-JP" b="0" i="0" u="sng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  <a:hlinkClick r:id="rId3"/>
              </a:rPr>
              <a:t>http://www.example.com/page1"中，"/page1"就是路径。</a:t>
            </a:r>
            <a:endParaRPr kumimoji="0" lang="en-JP" altLang="en-JP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JP" altLang="en-JP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查询字符串</a:t>
            </a:r>
            <a:r>
              <a:rPr kumimoji="0" lang="en-JP" altLang="en-JP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：可选部分，用于发送特定的数据给服务器。例如，在URL "</a:t>
            </a:r>
            <a:r>
              <a:rPr kumimoji="0" lang="en-JP" altLang="en-JP" b="0" i="0" u="sng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  <a:hlinkClick r:id="rId4"/>
              </a:rPr>
              <a:t>http://www.example.com/page1?search=keyword"中，"?search=keyword"就是查询字符串。</a:t>
            </a:r>
            <a:endParaRPr kumimoji="0" lang="en-JP" altLang="en-JP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JP" altLang="en-JP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以上各部分通过特定的格式和符号（如://、/、?等）组合在一起，形成了一个完整的URL。这样，当你在浏览器中输入URL时，浏览器就能找到并访问你想看的具体网页或其他类型的资源</a:t>
            </a:r>
            <a:endParaRPr kumimoji="0" lang="en-JP" altLang="en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AAF76A1-52B1-BBF9-EBEB-762B93D39B3B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89812" y="16698"/>
            <a:ext cx="1941576" cy="725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1B82-A9AE-64BC-63A0-7305B493A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56" y="2133600"/>
            <a:ext cx="8739775" cy="2605786"/>
          </a:xfrm>
        </p:spPr>
        <p:txBody>
          <a:bodyPr/>
          <a:lstStyle/>
          <a:p>
            <a:r>
              <a:rPr lang="en-JP" dirty="0"/>
              <a:t>URI 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https://reqres.in/api/users/1</a:t>
            </a:r>
            <a:endParaRPr lang="en-JP" dirty="0"/>
          </a:p>
          <a:p>
            <a:r>
              <a:rPr lang="en-JP" dirty="0"/>
              <a:t>URL Parameters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https://reqres.in/api/users?id=6</a:t>
            </a:r>
            <a:endParaRPr lang="en-JP" dirty="0"/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984F6-7B11-FF14-EAFA-46087339B31F}"/>
              </a:ext>
            </a:extLst>
          </p:cNvPr>
          <p:cNvSpPr txBox="1"/>
          <p:nvPr/>
        </p:nvSpPr>
        <p:spPr>
          <a:xfrm>
            <a:off x="836612" y="149721"/>
            <a:ext cx="4456112" cy="27699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i="0" dirty="0">
                <a:solidFill>
                  <a:srgbClr val="1C1C1C"/>
                </a:solidFill>
                <a:latin typeface="Arial Unicode MS" pitchFamily="18" charset="0"/>
                <a:cs typeface="Arial Unicode MS" pitchFamily="18" charset="0"/>
              </a:rPr>
              <a:t>URI vs URL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A95931BD-C814-5488-AF35-B42C25349780}"/>
              </a:ext>
            </a:extLst>
          </p:cNvPr>
          <p:cNvSpPr/>
          <p:nvPr/>
        </p:nvSpPr>
        <p:spPr>
          <a:xfrm>
            <a:off x="192023" y="128016"/>
            <a:ext cx="469837" cy="298704"/>
          </a:xfrm>
          <a:custGeom>
            <a:avLst/>
            <a:gdLst>
              <a:gd name="connsiteX0" fmla="*/ 0 w 179832"/>
              <a:gd name="connsiteY0" fmla="*/ 298704 h 298704"/>
              <a:gd name="connsiteX1" fmla="*/ 179832 w 179832"/>
              <a:gd name="connsiteY1" fmla="*/ 298704 h 298704"/>
              <a:gd name="connsiteX2" fmla="*/ 179832 w 179832"/>
              <a:gd name="connsiteY2" fmla="*/ 0 h 298704"/>
              <a:gd name="connsiteX3" fmla="*/ 0 w 179832"/>
              <a:gd name="connsiteY3" fmla="*/ 0 h 2987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9832" h="298704">
                <a:moveTo>
                  <a:pt x="0" y="298704"/>
                </a:moveTo>
                <a:lnTo>
                  <a:pt x="179832" y="298704"/>
                </a:lnTo>
                <a:lnTo>
                  <a:pt x="179832" y="0"/>
                </a:lnTo>
                <a:lnTo>
                  <a:pt x="0" y="0"/>
                </a:lnTo>
                <a:close/>
              </a:path>
            </a:pathLst>
          </a:custGeom>
          <a:solidFill>
            <a:srgbClr val="4279CE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247FD-1251-06A7-FF90-73EFA846BA0A}"/>
              </a:ext>
            </a:extLst>
          </p:cNvPr>
          <p:cNvSpPr txBox="1"/>
          <p:nvPr/>
        </p:nvSpPr>
        <p:spPr>
          <a:xfrm>
            <a:off x="814003" y="606503"/>
            <a:ext cx="7715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在HTTP GET请求中，URL（Uniform Resource Locator）和URI（Uniform Resource Identifier）用于标识要获取的资源的位置。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602BFC-F47B-C849-DE85-0A8A89CD7EED}"/>
              </a:ext>
            </a:extLst>
          </p:cNvPr>
          <p:cNvSpPr/>
          <p:nvPr/>
        </p:nvSpPr>
        <p:spPr>
          <a:xfrm>
            <a:off x="379412" y="5120336"/>
            <a:ext cx="9144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sz="1600" dirty="0"/>
              <a:t>Ref :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A9F124-59CF-63BB-B923-E08B6998B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412" y="1322343"/>
            <a:ext cx="5486400" cy="42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8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180086"/>
            <a:ext cx="1526059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i="0" dirty="0">
                <a:solidFill>
                  <a:srgbClr val="1C1C1C"/>
                </a:solidFill>
                <a:latin typeface="Arial Unicode MS" pitchFamily="18" charset="0"/>
                <a:cs typeface="Arial Unicode MS" pitchFamily="18" charset="0"/>
              </a:rPr>
              <a:t>HTTP Request</a:t>
            </a:r>
          </a:p>
        </p:txBody>
      </p:sp>
      <p:sp>
        <p:nvSpPr>
          <p:cNvPr id="53" name="Freeform 3"/>
          <p:cNvSpPr/>
          <p:nvPr/>
        </p:nvSpPr>
        <p:spPr>
          <a:xfrm>
            <a:off x="192024" y="140208"/>
            <a:ext cx="179832" cy="298704"/>
          </a:xfrm>
          <a:custGeom>
            <a:avLst/>
            <a:gdLst>
              <a:gd name="connsiteX0" fmla="*/ 0 w 179832"/>
              <a:gd name="connsiteY0" fmla="*/ 298704 h 298704"/>
              <a:gd name="connsiteX1" fmla="*/ 179832 w 179832"/>
              <a:gd name="connsiteY1" fmla="*/ 298704 h 298704"/>
              <a:gd name="connsiteX2" fmla="*/ 179832 w 179832"/>
              <a:gd name="connsiteY2" fmla="*/ 0 h 298704"/>
              <a:gd name="connsiteX3" fmla="*/ 0 w 179832"/>
              <a:gd name="connsiteY3" fmla="*/ 0 h 2987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9832" h="298704">
                <a:moveTo>
                  <a:pt x="0" y="298704"/>
                </a:moveTo>
                <a:lnTo>
                  <a:pt x="179832" y="298704"/>
                </a:lnTo>
                <a:lnTo>
                  <a:pt x="1798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192024" y="128016"/>
            <a:ext cx="179832" cy="298704"/>
          </a:xfrm>
          <a:custGeom>
            <a:avLst/>
            <a:gdLst>
              <a:gd name="connsiteX0" fmla="*/ 0 w 179832"/>
              <a:gd name="connsiteY0" fmla="*/ 298704 h 298704"/>
              <a:gd name="connsiteX1" fmla="*/ 179832 w 179832"/>
              <a:gd name="connsiteY1" fmla="*/ 298704 h 298704"/>
              <a:gd name="connsiteX2" fmla="*/ 179832 w 179832"/>
              <a:gd name="connsiteY2" fmla="*/ 0 h 298704"/>
              <a:gd name="connsiteX3" fmla="*/ 0 w 179832"/>
              <a:gd name="connsiteY3" fmla="*/ 0 h 2987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9832" h="298704">
                <a:moveTo>
                  <a:pt x="0" y="298704"/>
                </a:moveTo>
                <a:lnTo>
                  <a:pt x="179832" y="298704"/>
                </a:lnTo>
                <a:lnTo>
                  <a:pt x="179832" y="0"/>
                </a:lnTo>
                <a:lnTo>
                  <a:pt x="0" y="0"/>
                </a:lnTo>
                <a:close/>
              </a:path>
            </a:pathLst>
          </a:custGeom>
          <a:solidFill>
            <a:srgbClr val="4279CE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67" y="1066800"/>
            <a:ext cx="5029200" cy="2663952"/>
          </a:xfrm>
          <a:prstGeom prst="rect">
            <a:avLst/>
          </a:prstGeom>
          <a:noFill/>
        </p:spPr>
      </p:pic>
      <p:pic>
        <p:nvPicPr>
          <p:cNvPr id="58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856" y="3578352"/>
            <a:ext cx="4046156" cy="3099561"/>
          </a:xfrm>
          <a:prstGeom prst="rect">
            <a:avLst/>
          </a:prstGeom>
          <a:noFill/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D1677F1-52A6-3B65-28AC-F81CC0ED1A4E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9812" y="16698"/>
            <a:ext cx="1941576" cy="725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180086"/>
            <a:ext cx="1705595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i="0" dirty="0">
                <a:solidFill>
                  <a:srgbClr val="1C1C1C"/>
                </a:solidFill>
                <a:latin typeface="Arial Unicode MS" pitchFamily="18" charset="0"/>
                <a:cs typeface="Arial Unicode MS" pitchFamily="18" charset="0"/>
              </a:rPr>
              <a:t>HTTP Response</a:t>
            </a:r>
          </a:p>
        </p:txBody>
      </p:sp>
      <p:sp>
        <p:nvSpPr>
          <p:cNvPr id="53" name="Freeform 3"/>
          <p:cNvSpPr/>
          <p:nvPr/>
        </p:nvSpPr>
        <p:spPr>
          <a:xfrm>
            <a:off x="192024" y="140208"/>
            <a:ext cx="179832" cy="298704"/>
          </a:xfrm>
          <a:custGeom>
            <a:avLst/>
            <a:gdLst>
              <a:gd name="connsiteX0" fmla="*/ 0 w 179832"/>
              <a:gd name="connsiteY0" fmla="*/ 298704 h 298704"/>
              <a:gd name="connsiteX1" fmla="*/ 179832 w 179832"/>
              <a:gd name="connsiteY1" fmla="*/ 298704 h 298704"/>
              <a:gd name="connsiteX2" fmla="*/ 179832 w 179832"/>
              <a:gd name="connsiteY2" fmla="*/ 0 h 298704"/>
              <a:gd name="connsiteX3" fmla="*/ 0 w 179832"/>
              <a:gd name="connsiteY3" fmla="*/ 0 h 2987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9832" h="298704">
                <a:moveTo>
                  <a:pt x="0" y="298704"/>
                </a:moveTo>
                <a:lnTo>
                  <a:pt x="179832" y="298704"/>
                </a:lnTo>
                <a:lnTo>
                  <a:pt x="1798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192024" y="128016"/>
            <a:ext cx="179832" cy="298704"/>
          </a:xfrm>
          <a:custGeom>
            <a:avLst/>
            <a:gdLst>
              <a:gd name="connsiteX0" fmla="*/ 0 w 179832"/>
              <a:gd name="connsiteY0" fmla="*/ 298704 h 298704"/>
              <a:gd name="connsiteX1" fmla="*/ 179832 w 179832"/>
              <a:gd name="connsiteY1" fmla="*/ 298704 h 298704"/>
              <a:gd name="connsiteX2" fmla="*/ 179832 w 179832"/>
              <a:gd name="connsiteY2" fmla="*/ 0 h 298704"/>
              <a:gd name="connsiteX3" fmla="*/ 0 w 179832"/>
              <a:gd name="connsiteY3" fmla="*/ 0 h 2987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9832" h="298704">
                <a:moveTo>
                  <a:pt x="0" y="298704"/>
                </a:moveTo>
                <a:lnTo>
                  <a:pt x="179832" y="298704"/>
                </a:lnTo>
                <a:lnTo>
                  <a:pt x="179832" y="0"/>
                </a:lnTo>
                <a:lnTo>
                  <a:pt x="0" y="0"/>
                </a:lnTo>
                <a:close/>
              </a:path>
            </a:pathLst>
          </a:custGeom>
          <a:solidFill>
            <a:srgbClr val="4279CE">
              <a:alpha val="1000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408" y="440641"/>
            <a:ext cx="5327665" cy="3949077"/>
          </a:xfrm>
          <a:prstGeom prst="rect">
            <a:avLst/>
          </a:prstGeom>
          <a:noFill/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33765E0-C3D3-8BE9-AB14-F592CE785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4351377"/>
            <a:ext cx="5257800" cy="24912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A7678DD-488D-1CE3-3BB6-D14048DB7567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9812" y="16698"/>
            <a:ext cx="1941576" cy="725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{C565698B-9841-F34F-869F-22A2A6CD59CE}tf10001060</Template>
  <TotalTime>6254</TotalTime>
  <Words>629</Words>
  <Application>Microsoft Macintosh PowerPoint</Application>
  <PresentationFormat>Custom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Unicode MS</vt:lpstr>
      <vt:lpstr>Söhne</vt:lpstr>
      <vt:lpstr>Arial</vt:lpstr>
      <vt:lpstr>Bradley Hand</vt:lpstr>
      <vt:lpstr>Calibri</vt:lpstr>
      <vt:lpstr>Trebuchet MS</vt:lpstr>
      <vt:lpstr>Wingdings 3</vt:lpstr>
      <vt:lpstr>Facet</vt:lpstr>
      <vt:lpstr>MuleSoft开发中常见的数据格式和协议等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alan shen</cp:lastModifiedBy>
  <cp:revision>112</cp:revision>
  <dcterms:created xsi:type="dcterms:W3CDTF">2023-05-13T00:00:00Z</dcterms:created>
  <dcterms:modified xsi:type="dcterms:W3CDTF">2023-06-07T11:26:58Z</dcterms:modified>
</cp:coreProperties>
</file>