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Playfair Displ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PlayfairDisplay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PlayfairDisplay-italic.fntdata"/><Relationship Id="rId23" Type="http://schemas.openxmlformats.org/officeDocument/2006/relationships/font" Target="fonts/PlayfairDispl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PlayfairDispl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136eb7cde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136eb7cde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136eb7cde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136eb7cde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14ba799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14ba799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136eb7cde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136eb7cde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136eb7cde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136eb7cd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136eb7cde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136eb7cde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136eb7cde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136eb7cde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136eb7cde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136eb7cde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136eb7cde_2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136eb7cde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136eb7cde_2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136eb7cde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136eb7cde_2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136eb7cde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caeliusconsulting.com/blogs/isolate-your-cloudhub-worker-instances-using-vpn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mulesoft.com/cloudhub-1/virtual-private-cloud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mulesoft.com/cloudhub-1/vpc-architecture-concept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VPC CloudHub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135150" y="3228375"/>
            <a:ext cx="83886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Anypoint Virtual Private Cloud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9143999" cy="4681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119250" y="39750"/>
            <a:ext cx="8713200" cy="45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MuleSoft 的 CloudHub 平台支持与 Amazon Web Services (AWS) 的 Virtual Private Cloud (VPC) 连接。这使得你的在 CloudHub 上运行的 Mule 应用程序可以访问存储在 AWS VPC 中的资源，如数据库、消息队列等。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以下是一般性的步骤，指导你如何连接 CloudHub 和 AWS VPC：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创建 AWS VPC：如果你还没有在 AWS 中创建一个 VPC，你需要先创建一个。你需要记下你的 VPC 的 ID 和 CIDR block。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创建 CloudHub VPC：在 Anypoint Platform 中，你可以创建一个 CloudHub VPC。在创建过程中，你需要选择正确的区域（与你的 AWS VPC 在同一个区域），并指定 IP CIDR block。这个 CIDR block 应该与你的 AWS VPC 的 CIDR block 不重叠。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创建 VPC 对等连接：在 AWS 管理控制台中，你可以创建一个 VPC 对等连接。在创建过程中，你需要指定请求方的 VPC（你的 AWS VPC）和接受方的 VPC（你的 CloudHub VPC）。你需要提供接受方 VPC 的账户 ID 和 VPC ID，这些信息可以在 Anypoint Platform 中找到。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接受 VPC 对等连接请求：在 Anypoint Platform 中，你可以看到一个新的 VPC 对等连接请求。你需要接受这个请求。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更新路由表：在 AWS 管理控制台中，你需要更新你的 VPC 的路由表，添加一个路由到 CloudHub VPC 的 CIDR block。同样，你也需要在 Anypoint Platform 中更新你的 CloudHub VPC 的路由表，添加一个路由到你的 AWS VPC 的 CIDR block。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现在，你的在 CloudHub 上运行的 Mule 应用程序应该能够通过你的 CloudHub VPC 访问你的 AWS VPC 中的资源。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请注意，这些步骤可能会因你的具体配置和需求而有所不同。在进行这些操作时，你应当遵循 MuleSoft 和 AWS 的官方文档和最佳实践。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https://www.caeliusconsulting.com/blogs/isolate-your-cloudhub-worker-instances-using-vpn/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363" y="128788"/>
            <a:ext cx="5595274" cy="48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/>
        </p:nvSpPr>
        <p:spPr>
          <a:xfrm>
            <a:off x="0" y="0"/>
            <a:ext cx="8736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https://docs.mulesoft.com/cloudhub-1/virtual-private-cloud</a:t>
            </a:r>
            <a:endParaRPr sz="24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06500"/>
            <a:ext cx="6517785" cy="42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VPC Network Architecture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6145175" y="1860250"/>
            <a:ext cx="2687100" cy="27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https://docs.mulesoft.com/cloudhub-1/vpc-architecture-concept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975900"/>
            <a:ext cx="5396223" cy="3906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to a Virtual Private Cloud (VPC)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3" cy="3293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12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VPC Peering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50" y="1050875"/>
            <a:ext cx="8004049" cy="38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 Connect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50" y="1169100"/>
            <a:ext cx="9077273" cy="40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VPN IPSec Tunnelling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VPN IPSec Tunnelling can be used when you want network-to-network configuration for connecting an on-premise data center with Anypoint VPC.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VPN IPSec tunnel is a set of protocols or standards to establish a connection with an on-premise data center. IPSec tunnel is applied at the IP layer and it allows us to connect the entire network instead of a single device.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1078"/>
            <a:ext cx="9143999" cy="335424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VPN IPSec Tunnelling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