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39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63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4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621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49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98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344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9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99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55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0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55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4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35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6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86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6BE320-8E35-4202-9283-81DD40B671E0}" type="datetimeFigureOut">
              <a:rPr kumimoji="1" lang="ja-JP" altLang="en-US" smtClean="0"/>
              <a:t>2024/4/16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BD44221-D64F-4B85-9568-30B79859E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10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8176D-740F-E08C-EE92-F08E2E6C5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hello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C2D41B-2374-AD14-C588-E0E1A4258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466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イオン ボードルーム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上原 龍空</dc:creator>
  <cp:lastModifiedBy>上原 龍空</cp:lastModifiedBy>
  <cp:revision>2</cp:revision>
  <dcterms:created xsi:type="dcterms:W3CDTF">2024-04-16T07:59:55Z</dcterms:created>
  <dcterms:modified xsi:type="dcterms:W3CDTF">2024-04-16T08:02:49Z</dcterms:modified>
</cp:coreProperties>
</file>