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9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62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49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9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34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9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6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8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8176D-740F-E08C-EE92-F08E2E6C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C2D41B-2374-AD14-C588-E0E1A4258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6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 ボードルーム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上原 龍空</dc:creator>
  <cp:lastModifiedBy>上原 龍空</cp:lastModifiedBy>
  <cp:revision>1</cp:revision>
  <dcterms:created xsi:type="dcterms:W3CDTF">2024-04-16T07:59:55Z</dcterms:created>
  <dcterms:modified xsi:type="dcterms:W3CDTF">2024-04-16T08:00:36Z</dcterms:modified>
</cp:coreProperties>
</file>