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8810" y="166370"/>
            <a:ext cx="101720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IntentFuzzer:</a:t>
            </a:r>
            <a:r>
              <a:rPr lang="zh-CN" altLang="en-US" sz="2800"/>
              <a:t>检测</a:t>
            </a:r>
            <a:r>
              <a:rPr lang="en-US" altLang="zh-CN" sz="2800"/>
              <a:t>Android</a:t>
            </a:r>
            <a:r>
              <a:rPr lang="zh-CN" altLang="en-US" sz="2800"/>
              <a:t>应用的</a:t>
            </a:r>
            <a:r>
              <a:rPr lang="en-US" altLang="zh-CN" sz="2800"/>
              <a:t>capability</a:t>
            </a:r>
            <a:r>
              <a:rPr lang="zh-CN" altLang="en-US" sz="2800"/>
              <a:t>泄露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231775" y="820420"/>
            <a:ext cx="11624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capability</a:t>
            </a:r>
            <a:r>
              <a:rPr lang="zh-CN" altLang="en-US"/>
              <a:t>漏洞是</a:t>
            </a:r>
            <a:r>
              <a:rPr lang="en-US" altLang="zh-CN"/>
              <a:t>Android</a:t>
            </a:r>
            <a:r>
              <a:rPr lang="zh-CN" altLang="en-US"/>
              <a:t>应用的弱点，违反了权限和威胁到</a:t>
            </a:r>
            <a:r>
              <a:rPr lang="en-US" altLang="zh-CN"/>
              <a:t>Android</a:t>
            </a:r>
            <a:r>
              <a:rPr lang="zh-CN" altLang="en-US"/>
              <a:t>手机用户的安全使用。本文提出了一个动态模糊测试机制来发现在安卓市场和闭源</a:t>
            </a:r>
            <a:r>
              <a:rPr lang="en-US" altLang="zh-CN"/>
              <a:t>rom</a:t>
            </a:r>
            <a:r>
              <a:rPr lang="zh-CN" altLang="en-US"/>
              <a:t>中的有安全漏洞的应用程序。建立了</a:t>
            </a:r>
            <a:r>
              <a:rPr lang="en-US" altLang="zh-CN"/>
              <a:t>IntentFuzzer</a:t>
            </a:r>
            <a:r>
              <a:rPr lang="zh-CN" altLang="en-US"/>
              <a:t>模型。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4165" y="1705610"/>
            <a:ext cx="922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背景：权限模型、</a:t>
            </a:r>
            <a:r>
              <a:rPr lang="en-US" altLang="zh-CN"/>
              <a:t>ICC</a:t>
            </a:r>
            <a:r>
              <a:rPr lang="zh-CN" altLang="en-US"/>
              <a:t>、</a:t>
            </a:r>
            <a:r>
              <a:rPr lang="en-US" altLang="zh-CN"/>
              <a:t>capability</a:t>
            </a:r>
            <a:r>
              <a:rPr lang="zh-CN" altLang="en-US"/>
              <a:t>漏洞：也称为全写重新授权。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0240" y="2613025"/>
            <a:ext cx="5694045" cy="3587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0370" y="2476500"/>
            <a:ext cx="2078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系统设计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8770" y="3086735"/>
            <a:ext cx="29063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启动服和广播接受器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两种权限漏洞：</a:t>
            </a:r>
            <a:endParaRPr lang="zh-CN" altLang="en-US"/>
          </a:p>
          <a:p>
            <a:r>
              <a:rPr lang="en-US" altLang="zh-CN"/>
              <a:t>1.Intent</a:t>
            </a:r>
            <a:r>
              <a:rPr lang="zh-CN" altLang="en-US"/>
              <a:t>打算接受所有的</a:t>
            </a:r>
            <a:r>
              <a:rPr lang="en-US" altLang="zh-CN"/>
              <a:t>intent</a:t>
            </a:r>
            <a:r>
              <a:rPr lang="zh-CN" altLang="en-US"/>
              <a:t>，包括隐式的</a:t>
            </a:r>
            <a:r>
              <a:rPr lang="en-US" altLang="zh-CN"/>
              <a:t>intent</a:t>
            </a:r>
            <a:r>
              <a:rPr lang="zh-CN" altLang="en-US"/>
              <a:t>，但是没有检查调用者的权限。（拥有</a:t>
            </a:r>
            <a:r>
              <a:rPr lang="en-US" altLang="zh-CN"/>
              <a:t>intent filter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2.Intent</a:t>
            </a:r>
            <a:r>
              <a:rPr lang="zh-CN" altLang="en-US"/>
              <a:t>只接收应用内部的</a:t>
            </a:r>
            <a:r>
              <a:rPr lang="en-US" altLang="zh-CN"/>
              <a:t>intent</a:t>
            </a:r>
            <a:r>
              <a:rPr lang="zh-CN" altLang="en-US"/>
              <a:t>（即显示</a:t>
            </a:r>
            <a:r>
              <a:rPr lang="en-US" altLang="zh-CN"/>
              <a:t>intent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但是被暴露给了公众。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88380" y="311785"/>
            <a:ext cx="57677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Fuzzing </a:t>
            </a:r>
            <a:r>
              <a:rPr lang="zh-CN" altLang="en-US"/>
              <a:t>步骤</a:t>
            </a:r>
            <a:endParaRPr lang="zh-CN" altLang="en-US"/>
          </a:p>
          <a:p>
            <a:r>
              <a:rPr lang="zh-CN" altLang="en-US"/>
              <a:t>有</a:t>
            </a:r>
            <a:r>
              <a:rPr lang="en-US" altLang="zh-CN"/>
              <a:t>intent filter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当</a:t>
            </a:r>
            <a:r>
              <a:rPr lang="en-US" altLang="zh-CN"/>
              <a:t>intent filter</a:t>
            </a:r>
            <a:r>
              <a:rPr lang="zh-CN" altLang="en-US"/>
              <a:t>包含</a:t>
            </a:r>
            <a:r>
              <a:rPr lang="en-US" altLang="zh-CN"/>
              <a:t>data</a:t>
            </a:r>
            <a:r>
              <a:rPr lang="zh-CN" altLang="en-US"/>
              <a:t>时，构建</a:t>
            </a:r>
            <a:r>
              <a:rPr lang="en-US" altLang="zh-CN"/>
              <a:t>data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初始化一个空的</a:t>
            </a:r>
            <a:r>
              <a:rPr lang="en-US" altLang="zh-CN"/>
              <a:t>extras</a:t>
            </a:r>
            <a:r>
              <a:rPr lang="zh-CN" altLang="en-US"/>
              <a:t>数据集合</a:t>
            </a:r>
            <a:r>
              <a:rPr lang="en-US" altLang="zh-CN"/>
              <a:t>E;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发送用</a:t>
            </a:r>
            <a:r>
              <a:rPr lang="en-US" altLang="zh-CN"/>
              <a:t>action</a:t>
            </a:r>
            <a:r>
              <a:rPr lang="zh-CN" altLang="en-US"/>
              <a:t>，</a:t>
            </a:r>
            <a:r>
              <a:rPr lang="en-US" altLang="zh-CN"/>
              <a:t>data</a:t>
            </a:r>
            <a:r>
              <a:rPr lang="zh-CN" altLang="en-US"/>
              <a:t>，</a:t>
            </a:r>
            <a:r>
              <a:rPr lang="en-US" altLang="zh-CN"/>
              <a:t>extras</a:t>
            </a:r>
            <a:r>
              <a:rPr lang="zh-CN" altLang="en-US"/>
              <a:t>构造的</a:t>
            </a:r>
            <a:r>
              <a:rPr lang="en-US" altLang="zh-CN"/>
              <a:t>intent</a:t>
            </a:r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几秒后，扫面权限泄露日志和</a:t>
            </a:r>
            <a:r>
              <a:rPr lang="en-US" altLang="zh-CN"/>
              <a:t>getExtra API</a:t>
            </a:r>
            <a:r>
              <a:rPr lang="zh-CN" altLang="en-US"/>
              <a:t>日志，如果有新的</a:t>
            </a:r>
            <a:r>
              <a:rPr lang="en-US" altLang="zh-CN"/>
              <a:t>extr</a:t>
            </a:r>
            <a:r>
              <a:rPr lang="zh-CN" altLang="en-US"/>
              <a:t>请求生成，添加到</a:t>
            </a:r>
            <a:r>
              <a:rPr lang="en-US" altLang="zh-CN"/>
              <a:t>E</a:t>
            </a:r>
            <a:r>
              <a:rPr lang="zh-CN" altLang="en-US"/>
              <a:t>。重复步骤</a:t>
            </a:r>
            <a:r>
              <a:rPr lang="en-US" altLang="zh-CN"/>
              <a:t>4</a:t>
            </a:r>
            <a:r>
              <a:rPr lang="zh-CN" altLang="en-US"/>
              <a:t>。如果没有，退出迭代。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没有</a:t>
            </a:r>
            <a:r>
              <a:rPr lang="en-US" altLang="zh-CN"/>
              <a:t>intent filter</a:t>
            </a:r>
            <a:r>
              <a:rPr lang="zh-CN" altLang="en-US"/>
              <a:t>的情况</a:t>
            </a:r>
            <a:endParaRPr lang="zh-CN" altLang="en-US"/>
          </a:p>
          <a:p>
            <a:r>
              <a:rPr lang="zh-CN" altLang="en-US"/>
              <a:t>构建隐式</a:t>
            </a:r>
            <a:r>
              <a:rPr lang="en-US" altLang="zh-CN"/>
              <a:t>action</a:t>
            </a:r>
            <a:endParaRPr lang="en-US" altLang="zh-CN"/>
          </a:p>
          <a:p>
            <a:r>
              <a:rPr lang="zh-CN" altLang="en-US">
                <a:sym typeface="+mn-ea"/>
              </a:rPr>
              <a:t>初始化一个空的</a:t>
            </a:r>
            <a:r>
              <a:rPr lang="en-US" altLang="zh-CN">
                <a:sym typeface="+mn-ea"/>
              </a:rPr>
              <a:t>extras</a:t>
            </a:r>
            <a:r>
              <a:rPr lang="zh-CN" altLang="en-US">
                <a:sym typeface="+mn-ea"/>
              </a:rPr>
              <a:t>数据集合</a:t>
            </a:r>
            <a:r>
              <a:rPr lang="en-US" altLang="zh-CN">
                <a:sym typeface="+mn-ea"/>
              </a:rPr>
              <a:t>E;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发送用</a:t>
            </a:r>
            <a:r>
              <a:rPr lang="en-US" altLang="zh-CN">
                <a:sym typeface="+mn-ea"/>
              </a:rPr>
              <a:t>action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extras</a:t>
            </a:r>
            <a:r>
              <a:rPr lang="zh-CN" altLang="en-US">
                <a:sym typeface="+mn-ea"/>
              </a:rPr>
              <a:t>构造的</a:t>
            </a:r>
            <a:r>
              <a:rPr lang="en-US" altLang="zh-CN">
                <a:sym typeface="+mn-ea"/>
              </a:rPr>
              <a:t>intent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几秒后，扫面权限泄露日志和</a:t>
            </a:r>
            <a:r>
              <a:rPr lang="en-US" altLang="zh-CN">
                <a:sym typeface="+mn-ea"/>
              </a:rPr>
              <a:t>getExtra API</a:t>
            </a:r>
            <a:r>
              <a:rPr lang="zh-CN" altLang="en-US">
                <a:sym typeface="+mn-ea"/>
              </a:rPr>
              <a:t>日志，如果有新的</a:t>
            </a:r>
            <a:r>
              <a:rPr lang="en-US" altLang="zh-CN">
                <a:sym typeface="+mn-ea"/>
              </a:rPr>
              <a:t>extr</a:t>
            </a:r>
            <a:r>
              <a:rPr lang="zh-CN" altLang="en-US">
                <a:sym typeface="+mn-ea"/>
              </a:rPr>
              <a:t>请求生成，添加到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。重复步骤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。如果没有，退出迭代。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4145" y="311150"/>
            <a:ext cx="5536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构造</a:t>
            </a:r>
            <a:r>
              <a:rPr lang="en-US" altLang="zh-CN"/>
              <a:t>action</a:t>
            </a:r>
            <a:endParaRPr lang="en-US" altLang="zh-CN"/>
          </a:p>
          <a:p>
            <a:r>
              <a:rPr lang="zh-CN" altLang="en-US"/>
              <a:t>构造</a:t>
            </a:r>
            <a:r>
              <a:rPr lang="en-US" altLang="zh-CN"/>
              <a:t>data</a:t>
            </a:r>
            <a:endParaRPr lang="en-US" altLang="zh-CN"/>
          </a:p>
          <a:p>
            <a:r>
              <a:rPr lang="zh-CN" altLang="en-US"/>
              <a:t>构造</a:t>
            </a:r>
            <a:r>
              <a:rPr lang="en-US" altLang="zh-CN"/>
              <a:t>extra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35" y="2037080"/>
            <a:ext cx="5274945" cy="4569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3375" y="166370"/>
            <a:ext cx="10869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符号执行技术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25" y="866140"/>
            <a:ext cx="7981950" cy="2771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3937635"/>
            <a:ext cx="8567420" cy="26587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" y="559435"/>
            <a:ext cx="9043670" cy="5739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WPS 演示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</cp:revision>
  <dcterms:created xsi:type="dcterms:W3CDTF">2019-01-04T06:03:00Z</dcterms:created>
  <dcterms:modified xsi:type="dcterms:W3CDTF">2019-01-27T10:26:56Z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