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31445"/>
            <a:ext cx="11442700" cy="6595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325" y="0"/>
            <a:ext cx="8362950" cy="6713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41605"/>
            <a:ext cx="5159375" cy="6085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75" y="1028065"/>
            <a:ext cx="5983605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640" y="296545"/>
            <a:ext cx="107930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用</a:t>
            </a:r>
            <a:r>
              <a:rPr lang="en-US" altLang="zh-CN" sz="2400"/>
              <a:t>Dexpler</a:t>
            </a:r>
            <a:r>
              <a:rPr lang="zh-CN" altLang="en-US" sz="2400"/>
              <a:t>将</a:t>
            </a:r>
            <a:r>
              <a:rPr lang="en-US" altLang="zh-CN" sz="2400"/>
              <a:t>APK</a:t>
            </a:r>
            <a:r>
              <a:rPr lang="zh-CN" altLang="en-US" sz="2400"/>
              <a:t>文件转换成中间语言</a:t>
            </a:r>
            <a:r>
              <a:rPr lang="en-US" altLang="zh-CN" sz="2400"/>
              <a:t>Jimple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在</a:t>
            </a:r>
            <a:r>
              <a:rPr lang="en-US" altLang="zh-CN" sz="2400"/>
              <a:t>soot</a:t>
            </a:r>
            <a:r>
              <a:rPr lang="zh-CN" altLang="en-US" sz="2400"/>
              <a:t>之上实现</a:t>
            </a:r>
            <a:r>
              <a:rPr lang="en-US" altLang="zh-CN" sz="2400"/>
              <a:t>Model extractor</a:t>
            </a:r>
            <a:r>
              <a:rPr lang="zh-CN" altLang="en-US" sz="2400"/>
              <a:t>（从</a:t>
            </a:r>
            <a:r>
              <a:rPr lang="en-US" altLang="zh-CN" sz="2400"/>
              <a:t>mainfest</a:t>
            </a:r>
            <a:r>
              <a:rPr lang="zh-CN" altLang="en-US" sz="2400"/>
              <a:t>中和从字节码文件中提取）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用</a:t>
            </a:r>
            <a:r>
              <a:rPr lang="en-US" altLang="zh-CN" sz="2400"/>
              <a:t>FreeMarker</a:t>
            </a:r>
            <a:r>
              <a:rPr lang="zh-CN" altLang="en-US" sz="2400"/>
              <a:t>将提取到的模型转换常</a:t>
            </a:r>
            <a:r>
              <a:rPr lang="en-US" altLang="zh-CN" sz="2400"/>
              <a:t>Alloy</a:t>
            </a:r>
            <a:r>
              <a:rPr lang="zh-CN" altLang="en-US" sz="2400"/>
              <a:t>规范。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</cp:revision>
  <dcterms:created xsi:type="dcterms:W3CDTF">2019-04-19T10:07:00Z</dcterms:created>
  <dcterms:modified xsi:type="dcterms:W3CDTF">2019-04-19T14:31:16Z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