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57" r:id="rId6"/>
    <p:sldId id="267" r:id="rId7"/>
    <p:sldId id="270" r:id="rId8"/>
    <p:sldId id="271" r:id="rId9"/>
    <p:sldId id="272" r:id="rId10"/>
    <p:sldId id="259" r:id="rId11"/>
    <p:sldId id="273" r:id="rId12"/>
    <p:sldId id="260" r:id="rId13"/>
    <p:sldId id="266" r:id="rId14"/>
    <p:sldId id="261" r:id="rId15"/>
    <p:sldId id="262" r:id="rId16"/>
    <p:sldId id="268" r:id="rId17"/>
    <p:sldId id="269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9B4D76-05D9-4726-BA75-2C40242DC42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ED0D73E-F747-475A-B5C8-8FBF4121A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Pratikum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Pratek-1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7"/>
            <a:ext cx="9144000" cy="54292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 /*- </a:t>
            </a:r>
            <a:r>
              <a:rPr lang="en-US" dirty="0" err="1" smtClean="0"/>
              <a:t>getch</a:t>
            </a:r>
            <a:r>
              <a:rPr lang="en-US" dirty="0" smtClean="0"/>
              <a:t>-- */</a:t>
            </a:r>
          </a:p>
          <a:p>
            <a:pPr>
              <a:buNone/>
            </a:pPr>
            <a:r>
              <a:rPr lang="en-US" dirty="0" smtClean="0"/>
              <a:t>main(){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\t\t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\n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 </a:t>
            </a:r>
            <a:r>
              <a:rPr lang="en-US" dirty="0" err="1" smtClean="0"/>
              <a:t>Deded</a:t>
            </a:r>
            <a:r>
              <a:rPr lang="en-US" dirty="0" smtClean="0"/>
              <a:t> </a:t>
            </a:r>
            <a:r>
              <a:rPr lang="en-US" dirty="0" err="1" smtClean="0"/>
              <a:t>Ramad</a:t>
            </a:r>
            <a:r>
              <a:rPr lang="en-US" dirty="0" smtClean="0"/>
              <a:t> </a:t>
            </a:r>
            <a:r>
              <a:rPr lang="en-US" dirty="0" err="1" smtClean="0"/>
              <a:t>Kamda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getch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Pratek-1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7"/>
            <a:ext cx="9144000" cy="54292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 /*- </a:t>
            </a:r>
            <a:r>
              <a:rPr lang="en-US" dirty="0" err="1" smtClean="0"/>
              <a:t>getch</a:t>
            </a:r>
            <a:r>
              <a:rPr lang="en-US" dirty="0" smtClean="0"/>
              <a:t>-- */</a:t>
            </a:r>
          </a:p>
          <a:p>
            <a:pPr>
              <a:buNone/>
            </a:pPr>
            <a:r>
              <a:rPr lang="en-US" dirty="0" smtClean="0"/>
              <a:t>main(){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ket</a:t>
            </a:r>
            <a:r>
              <a:rPr lang="en-US" dirty="0" smtClean="0"/>
              <a:t>[25]="</a:t>
            </a:r>
            <a:r>
              <a:rPr lang="en-US" dirty="0" err="1" smtClean="0"/>
              <a:t>dosen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jur</a:t>
            </a:r>
            <a:r>
              <a:rPr lang="en-US" dirty="0" smtClean="0"/>
              <a:t>[25]="</a:t>
            </a:r>
            <a:r>
              <a:rPr lang="en-US" dirty="0" err="1" smtClean="0"/>
              <a:t>si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nidn</a:t>
            </a:r>
            <a:r>
              <a:rPr lang="en-US" dirty="0" smtClean="0"/>
              <a:t>[25];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("\t\t </a:t>
            </a:r>
            <a:r>
              <a:rPr lang="en-US" dirty="0" err="1" smtClean="0"/>
              <a:t>selamat</a:t>
            </a:r>
            <a:r>
              <a:rPr lang="en-US" dirty="0" smtClean="0"/>
              <a:t> %s  \n ","</a:t>
            </a:r>
            <a:r>
              <a:rPr lang="en-US" dirty="0" err="1" smtClean="0"/>
              <a:t>datang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 %s %s : </a:t>
            </a:r>
            <a:r>
              <a:rPr lang="en-US" dirty="0" err="1" smtClean="0"/>
              <a:t>Deded</a:t>
            </a:r>
            <a:r>
              <a:rPr lang="en-US" dirty="0" smtClean="0"/>
              <a:t> </a:t>
            </a:r>
            <a:r>
              <a:rPr lang="en-US" dirty="0" err="1" smtClean="0"/>
              <a:t>Ramad</a:t>
            </a:r>
            <a:r>
              <a:rPr lang="en-US" dirty="0" smtClean="0"/>
              <a:t> </a:t>
            </a:r>
            <a:r>
              <a:rPr lang="en-US" dirty="0" err="1" smtClean="0"/>
              <a:t>Kamda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 \</a:t>
            </a:r>
            <a:r>
              <a:rPr lang="en-US" dirty="0" err="1" smtClean="0"/>
              <a:t>n",ket,jur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("Input NIDN :");</a:t>
            </a:r>
            <a:r>
              <a:rPr lang="en-US" b="1" dirty="0" err="1" smtClean="0">
                <a:solidFill>
                  <a:srgbClr val="FF0000"/>
                </a:solidFill>
              </a:rPr>
              <a:t>scanf</a:t>
            </a:r>
            <a:r>
              <a:rPr lang="en-US" b="1" dirty="0" smtClean="0">
                <a:solidFill>
                  <a:srgbClr val="FF0000"/>
                </a:solidFill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</a:rPr>
              <a:t>s",&amp;nidn</a:t>
            </a:r>
            <a:r>
              <a:rPr lang="en-US" b="1" dirty="0" smtClean="0">
                <a:solidFill>
                  <a:srgbClr val="FF0000"/>
                </a:solidFill>
              </a:rPr>
              <a:t>);\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("</a:t>
            </a:r>
            <a:r>
              <a:rPr lang="en-US" b="1" dirty="0" err="1" smtClean="0">
                <a:solidFill>
                  <a:srgbClr val="FF0000"/>
                </a:solidFill>
              </a:rPr>
              <a:t>Hasil</a:t>
            </a:r>
            <a:r>
              <a:rPr lang="en-US" b="1" dirty="0" smtClean="0">
                <a:solidFill>
                  <a:srgbClr val="FF0000"/>
                </a:solidFill>
              </a:rPr>
              <a:t> Input : %</a:t>
            </a:r>
            <a:r>
              <a:rPr lang="en-US" b="1" dirty="0" err="1" smtClean="0">
                <a:solidFill>
                  <a:srgbClr val="FF0000"/>
                </a:solidFill>
              </a:rPr>
              <a:t>s",nidn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Prak-2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/*file header*/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float </a:t>
            </a:r>
            <a:r>
              <a:rPr lang="en-US" dirty="0" err="1" smtClean="0"/>
              <a:t>nilai</a:t>
            </a:r>
            <a:r>
              <a:rPr lang="en-US" dirty="0" smtClean="0"/>
              <a:t> = 10.5 , </a:t>
            </a:r>
            <a:r>
              <a:rPr lang="en-US" dirty="0" err="1" smtClean="0"/>
              <a:t>nilaib</a:t>
            </a:r>
            <a:r>
              <a:rPr lang="en-US" dirty="0" smtClean="0"/>
              <a:t>=90.50 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%2.2f</a:t>
            </a:r>
            <a:r>
              <a:rPr lang="en-US" dirty="0" smtClean="0"/>
              <a:t>,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%2f</a:t>
            </a:r>
            <a:r>
              <a:rPr lang="en-US" dirty="0" smtClean="0"/>
              <a:t>",</a:t>
            </a:r>
            <a:r>
              <a:rPr lang="en-US" b="1" dirty="0" smtClean="0"/>
              <a:t>nilai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nilaib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Prak-3- Input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n-NO" b="1" dirty="0" smtClean="0">
                <a:solidFill>
                  <a:srgbClr val="FF0000"/>
                </a:solidFill>
              </a:rPr>
              <a:t>/* Program inputan tipe data karakter/string */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 “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 “</a:t>
            </a:r>
            <a:r>
              <a:rPr lang="en-US" b="1" dirty="0" err="1" smtClean="0">
                <a:solidFill>
                  <a:srgbClr val="FF0000"/>
                </a:solidFill>
              </a:rPr>
              <a:t>conio.h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void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 </a:t>
            </a:r>
            <a:r>
              <a:rPr lang="en-US" b="1" dirty="0" err="1" smtClean="0">
                <a:solidFill>
                  <a:srgbClr val="FF0000"/>
                </a:solidFill>
              </a:rPr>
              <a:t>nama</a:t>
            </a:r>
            <a:r>
              <a:rPr lang="en-US" b="1" dirty="0" smtClean="0">
                <a:solidFill>
                  <a:srgbClr val="FF0000"/>
                </a:solidFill>
              </a:rPr>
              <a:t>[20];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clrscr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Masukkan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Anda</a:t>
            </a:r>
            <a:r>
              <a:rPr lang="en-US" b="1" dirty="0" smtClean="0">
                <a:solidFill>
                  <a:srgbClr val="FF0000"/>
                </a:solidFill>
              </a:rPr>
              <a:t> : “);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gets(</a:t>
            </a:r>
            <a:r>
              <a:rPr lang="en-US" b="1" dirty="0" err="1" smtClean="0">
                <a:solidFill>
                  <a:srgbClr val="FF0000"/>
                </a:solidFill>
              </a:rPr>
              <a:t>nama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</a:rPr>
              <a:t>printf(“Hello, Nama Anda adalah %s”, nama);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Prak-4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nama</a:t>
            </a:r>
            <a:r>
              <a:rPr lang="en-US" dirty="0" smtClean="0"/>
              <a:t>[55],</a:t>
            </a:r>
            <a:r>
              <a:rPr lang="en-US" dirty="0" err="1" smtClean="0"/>
              <a:t>kelas</a:t>
            </a:r>
            <a:r>
              <a:rPr lang="en-US" dirty="0" smtClean="0"/>
              <a:t>[20],</a:t>
            </a:r>
            <a:r>
              <a:rPr lang="en-US" dirty="0" err="1" smtClean="0"/>
              <a:t>jurusan</a:t>
            </a:r>
            <a:r>
              <a:rPr lang="en-US" dirty="0" smtClean="0"/>
              <a:t>[12];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 </a:t>
            </a:r>
            <a:r>
              <a:rPr lang="en-US" dirty="0" err="1" smtClean="0"/>
              <a:t>Biodata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\n\n");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\t: "); 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scanf</a:t>
            </a:r>
            <a:r>
              <a:rPr lang="en-US" dirty="0" smtClean="0"/>
              <a:t>(</a:t>
            </a:r>
            <a:r>
              <a:rPr lang="en-US" b="1" dirty="0" smtClean="0"/>
              <a:t>"%</a:t>
            </a:r>
            <a:r>
              <a:rPr lang="en-US" b="1" dirty="0" err="1" smtClean="0"/>
              <a:t>s"</a:t>
            </a:r>
            <a:r>
              <a:rPr lang="en-US" dirty="0" err="1" smtClean="0"/>
              <a:t>,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&amp;nama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Kelas</a:t>
            </a:r>
            <a:r>
              <a:rPr lang="en-US" dirty="0" smtClean="0"/>
              <a:t> \t: ");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s",&amp;kelas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jurusan</a:t>
            </a:r>
            <a:r>
              <a:rPr lang="en-US" dirty="0" smtClean="0"/>
              <a:t> \t: ");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s",&amp;jurusan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nama</a:t>
            </a:r>
            <a:r>
              <a:rPr lang="en-US" dirty="0" smtClean="0"/>
              <a:t>[15];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kelas</a:t>
            </a:r>
            <a:r>
              <a:rPr lang="en-US" dirty="0" smtClean="0"/>
              <a:t>[20];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jurusan</a:t>
            </a:r>
            <a:r>
              <a:rPr lang="en-US" dirty="0" smtClean="0"/>
              <a:t>[12];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 </a:t>
            </a:r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Biodata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\n\n");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\t: ");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gets(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nama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jurusan</a:t>
            </a:r>
            <a:r>
              <a:rPr lang="en-US" dirty="0" smtClean="0"/>
              <a:t> \t: "); gets(</a:t>
            </a:r>
            <a:r>
              <a:rPr lang="en-US" dirty="0" err="1" smtClean="0"/>
              <a:t>jurusan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Kelas</a:t>
            </a:r>
            <a:r>
              <a:rPr lang="en-US" dirty="0" smtClean="0"/>
              <a:t> \t: ");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s",&amp;kelas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 </a:t>
            </a:r>
            <a:r>
              <a:rPr lang="en-US" dirty="0" err="1" smtClean="0"/>
              <a:t>Biodata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("_______________________________\n");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u="sng" dirty="0" err="1" smtClean="0"/>
              <a:t>printf</a:t>
            </a:r>
            <a:r>
              <a:rPr lang="en-US" u="sng" dirty="0" smtClean="0"/>
              <a:t>("</a:t>
            </a:r>
            <a:r>
              <a:rPr lang="en-US" u="sng" dirty="0" err="1" smtClean="0"/>
              <a:t>Nama</a:t>
            </a:r>
            <a:r>
              <a:rPr lang="en-US" u="sng" dirty="0" smtClean="0"/>
              <a:t> \t: </a:t>
            </a:r>
            <a:r>
              <a:rPr lang="en-US" b="1" u="sng" dirty="0" smtClean="0">
                <a:solidFill>
                  <a:srgbClr val="FF0000"/>
                </a:solidFill>
              </a:rPr>
              <a:t>%s</a:t>
            </a:r>
            <a:r>
              <a:rPr lang="en-US" u="sng" dirty="0" smtClean="0"/>
              <a:t> \</a:t>
            </a:r>
            <a:r>
              <a:rPr lang="en-US" u="sng" dirty="0" err="1" smtClean="0"/>
              <a:t>n",</a:t>
            </a:r>
            <a:r>
              <a:rPr lang="en-US" b="1" u="sng" dirty="0" err="1" smtClean="0">
                <a:solidFill>
                  <a:srgbClr val="FF0000"/>
                </a:solidFill>
              </a:rPr>
              <a:t>nama</a:t>
            </a:r>
            <a:r>
              <a:rPr lang="en-US" u="sng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Kelas</a:t>
            </a:r>
            <a:r>
              <a:rPr lang="en-US" dirty="0" smtClean="0"/>
              <a:t> \t: %s \</a:t>
            </a:r>
            <a:r>
              <a:rPr lang="en-US" dirty="0" err="1" smtClean="0"/>
              <a:t>n",kelas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jurusan</a:t>
            </a:r>
            <a:r>
              <a:rPr lang="en-US" dirty="0" smtClean="0"/>
              <a:t> \t: %s \</a:t>
            </a:r>
            <a:r>
              <a:rPr lang="en-US" dirty="0" err="1" smtClean="0"/>
              <a:t>n",jurusan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nama</a:t>
            </a:r>
            <a:r>
              <a:rPr lang="en-US" dirty="0" smtClean="0"/>
              <a:t>[15];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mid,uas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float </a:t>
            </a:r>
            <a:r>
              <a:rPr lang="en-US" dirty="0" err="1" smtClean="0"/>
              <a:t>na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 </a:t>
            </a:r>
            <a:r>
              <a:rPr lang="en-US" dirty="0" err="1" smtClean="0"/>
              <a:t>Pengisian</a:t>
            </a:r>
            <a:r>
              <a:rPr lang="en-US" dirty="0" smtClean="0"/>
              <a:t> Data </a:t>
            </a:r>
            <a:r>
              <a:rPr lang="en-US" dirty="0" err="1" smtClean="0"/>
              <a:t>Nilai</a:t>
            </a:r>
            <a:r>
              <a:rPr lang="en-US" dirty="0" smtClean="0"/>
              <a:t> \n\n");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\t: ");  gets(</a:t>
            </a:r>
            <a:r>
              <a:rPr lang="en-US" dirty="0" err="1" smtClean="0"/>
              <a:t>nama</a:t>
            </a:r>
            <a:r>
              <a:rPr lang="en-US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Mid \t: ");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i",&amp;mid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UAS \t: ");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i",&amp;uas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("\t Data </a:t>
            </a:r>
            <a:r>
              <a:rPr lang="en-US" dirty="0" err="1" smtClean="0"/>
              <a:t>Nilai</a:t>
            </a:r>
            <a:r>
              <a:rPr lang="en-US" dirty="0" smtClean="0"/>
              <a:t> 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("_______________________________\n");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\t: %s \</a:t>
            </a:r>
            <a:r>
              <a:rPr lang="en-US" dirty="0" err="1" smtClean="0"/>
              <a:t>n",nama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MID \t: %</a:t>
            </a:r>
            <a:r>
              <a:rPr lang="en-US" dirty="0" err="1" smtClean="0"/>
              <a:t>i</a:t>
            </a:r>
            <a:r>
              <a:rPr lang="en-US" dirty="0" smtClean="0"/>
              <a:t> \</a:t>
            </a:r>
            <a:r>
              <a:rPr lang="en-US" dirty="0" err="1" smtClean="0"/>
              <a:t>n",mid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UAS \t: %</a:t>
            </a:r>
            <a:r>
              <a:rPr lang="en-US" dirty="0" err="1" smtClean="0"/>
              <a:t>i</a:t>
            </a:r>
            <a:r>
              <a:rPr lang="en-US" dirty="0" smtClean="0"/>
              <a:t> \</a:t>
            </a:r>
            <a:r>
              <a:rPr lang="en-US" dirty="0" err="1" smtClean="0"/>
              <a:t>n",uas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na</a:t>
            </a:r>
            <a:r>
              <a:rPr lang="en-US" dirty="0" smtClean="0"/>
              <a:t>= ((0.4 * mid) + (0.6 * </a:t>
            </a:r>
            <a:r>
              <a:rPr lang="en-US" dirty="0" err="1" smtClean="0"/>
              <a:t>uas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\t: </a:t>
            </a:r>
            <a:r>
              <a:rPr lang="en-US" b="1" dirty="0" smtClean="0">
                <a:solidFill>
                  <a:srgbClr val="FF0000"/>
                </a:solidFill>
              </a:rPr>
              <a:t>%2f </a:t>
            </a:r>
            <a:r>
              <a:rPr lang="en-US" dirty="0" smtClean="0"/>
              <a:t>",</a:t>
            </a:r>
            <a:r>
              <a:rPr lang="en-US" b="1" dirty="0" err="1" smtClean="0">
                <a:solidFill>
                  <a:srgbClr val="FF0000"/>
                </a:solidFill>
              </a:rPr>
              <a:t>na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\t: </a:t>
            </a:r>
            <a:r>
              <a:rPr lang="en-US" b="1" dirty="0" smtClean="0">
                <a:solidFill>
                  <a:srgbClr val="FF0000"/>
                </a:solidFill>
              </a:rPr>
              <a:t>%2.2f </a:t>
            </a:r>
            <a:r>
              <a:rPr lang="en-US" dirty="0" smtClean="0"/>
              <a:t>",</a:t>
            </a:r>
            <a:r>
              <a:rPr lang="en-US" b="1" dirty="0" err="1" smtClean="0">
                <a:solidFill>
                  <a:srgbClr val="FF0000"/>
                </a:solidFill>
              </a:rPr>
              <a:t>na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2114536" cy="1252728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3428992" cy="2939693"/>
          </a:xfrm>
          <a:solidFill>
            <a:schemeClr val="accent1"/>
          </a:solidFill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Keaktifan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Nilsi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29454" y="104570"/>
            <a:ext cx="2114536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Output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9058" y="1500174"/>
            <a:ext cx="5214942" cy="53578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Siswa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bernama</a:t>
            </a:r>
            <a:r>
              <a:rPr lang="en-US" sz="3200" dirty="0" smtClean="0"/>
              <a:t> …….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persentasi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dihasilkan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Keaktifan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20 %: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Tugas</a:t>
            </a:r>
            <a:r>
              <a:rPr lang="en-US" sz="3200" dirty="0" smtClean="0"/>
              <a:t> x 30 %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Ujian</a:t>
            </a:r>
            <a:r>
              <a:rPr lang="en-US" sz="3200" dirty="0" smtClean="0"/>
              <a:t> x 50 %: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siswa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bernama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……..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Memperoleh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sebesar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……..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2400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061" y="2214554"/>
            <a:ext cx="918806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\a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bunyi</a:t>
            </a:r>
            <a:r>
              <a:rPr lang="en-US" dirty="0" smtClean="0"/>
              <a:t> bell (alert)</a:t>
            </a:r>
          </a:p>
          <a:p>
            <a:r>
              <a:rPr lang="en-US" dirty="0" smtClean="0"/>
              <a:t>\b : </a:t>
            </a:r>
            <a:r>
              <a:rPr lang="en-US" dirty="0" err="1" smtClean="0"/>
              <a:t>mundur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(backspace)</a:t>
            </a:r>
          </a:p>
          <a:p>
            <a:r>
              <a:rPr lang="en-US" dirty="0" smtClean="0"/>
              <a:t>\f :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(form feed)</a:t>
            </a:r>
          </a:p>
          <a:p>
            <a:r>
              <a:rPr lang="en-US" dirty="0" smtClean="0"/>
              <a:t>\n :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(new line)</a:t>
            </a:r>
          </a:p>
          <a:p>
            <a:r>
              <a:rPr lang="en-US" dirty="0" smtClean="0"/>
              <a:t>\r :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(carriage return)</a:t>
            </a:r>
          </a:p>
          <a:p>
            <a:r>
              <a:rPr lang="en-US" dirty="0" smtClean="0"/>
              <a:t>\v : </a:t>
            </a:r>
            <a:r>
              <a:rPr lang="en-US" dirty="0" err="1" smtClean="0"/>
              <a:t>tabulasi</a:t>
            </a:r>
            <a:r>
              <a:rPr lang="en-US" dirty="0" smtClean="0"/>
              <a:t> vertical</a:t>
            </a:r>
          </a:p>
          <a:p>
            <a:r>
              <a:rPr lang="fi-FI" dirty="0" smtClean="0"/>
              <a:t>\0 : nilai kosong (null)</a:t>
            </a:r>
          </a:p>
          <a:p>
            <a:r>
              <a:rPr lang="en-US" dirty="0" smtClean="0"/>
              <a:t>\’ :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endParaRPr lang="en-US" dirty="0" smtClean="0"/>
          </a:p>
          <a:p>
            <a:r>
              <a:rPr lang="en-US" dirty="0" smtClean="0"/>
              <a:t>\” :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endParaRPr lang="en-US" dirty="0" smtClean="0"/>
          </a:p>
          <a:p>
            <a:r>
              <a:rPr lang="en-US" dirty="0" smtClean="0"/>
              <a:t>\\ :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miring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#include &lt;</a:t>
            </a:r>
            <a:r>
              <a:rPr lang="en-US" sz="3600" dirty="0" err="1" smtClean="0"/>
              <a:t>stdio.h</a:t>
            </a:r>
            <a:r>
              <a:rPr lang="en-US" sz="3600" dirty="0" smtClean="0"/>
              <a:t>&gt; </a:t>
            </a:r>
            <a:r>
              <a:rPr lang="en-US" sz="3600" dirty="0" smtClean="0">
                <a:sym typeface="Wingdings" pitchFamily="2" charset="2"/>
              </a:rPr>
              <a:t> file header</a:t>
            </a: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#include&lt;</a:t>
            </a:r>
            <a:r>
              <a:rPr lang="en-US" sz="3600" dirty="0" err="1" smtClean="0">
                <a:sym typeface="Wingdings" pitchFamily="2" charset="2"/>
              </a:rPr>
              <a:t>conio.h</a:t>
            </a:r>
            <a:r>
              <a:rPr lang="en-US" sz="3600" dirty="0" smtClean="0">
                <a:sym typeface="Wingdings" pitchFamily="2" charset="2"/>
              </a:rPr>
              <a:t>&gt;</a:t>
            </a: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Main{</a:t>
            </a: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Type </a:t>
            </a:r>
            <a:r>
              <a:rPr lang="en-US" sz="3600" dirty="0" err="1" smtClean="0">
                <a:sym typeface="Wingdings" pitchFamily="2" charset="2"/>
              </a:rPr>
              <a:t>var</a:t>
            </a:r>
            <a:r>
              <a:rPr lang="en-US" sz="3600" dirty="0" smtClean="0">
                <a:sym typeface="Wingdings" pitchFamily="2" charset="2"/>
              </a:rPr>
              <a:t>[];</a:t>
            </a:r>
          </a:p>
          <a:p>
            <a:pPr>
              <a:buNone/>
            </a:pPr>
            <a:r>
              <a:rPr lang="en-US" sz="3600" dirty="0" err="1" smtClean="0">
                <a:sym typeface="Wingdings" pitchFamily="2" charset="2"/>
              </a:rPr>
              <a:t>Printf</a:t>
            </a:r>
            <a:r>
              <a:rPr lang="en-US" sz="3600" dirty="0" smtClean="0">
                <a:sym typeface="Wingdings" pitchFamily="2" charset="2"/>
              </a:rPr>
              <a:t>(“String Kontrol”,argumen1,argumen2);</a:t>
            </a:r>
          </a:p>
          <a:p>
            <a:pPr>
              <a:buFont typeface="Wingdings"/>
              <a:buChar char="è"/>
            </a:pPr>
            <a:r>
              <a:rPr lang="en-US" sz="3600" dirty="0" err="1" smtClean="0">
                <a:sym typeface="Wingdings" pitchFamily="2" charset="2"/>
              </a:rPr>
              <a:t>Untuk</a:t>
            </a:r>
            <a:r>
              <a:rPr lang="en-US" sz="3600" dirty="0" smtClean="0">
                <a:sym typeface="Wingdings" pitchFamily="2" charset="2"/>
              </a:rPr>
              <a:t> output</a:t>
            </a:r>
          </a:p>
          <a:p>
            <a:pPr>
              <a:buNone/>
            </a:pPr>
            <a:r>
              <a:rPr lang="en-US" sz="3600" dirty="0" err="1" smtClean="0">
                <a:sym typeface="Wingdings" pitchFamily="2" charset="2"/>
              </a:rPr>
              <a:t>Scanf</a:t>
            </a:r>
            <a:r>
              <a:rPr lang="en-US" sz="3600" dirty="0" smtClean="0">
                <a:sym typeface="Wingdings" pitchFamily="2" charset="2"/>
              </a:rPr>
              <a:t>(“PENENTU FORMAT”,&amp;VAR); input</a:t>
            </a: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Gets(</a:t>
            </a:r>
            <a:r>
              <a:rPr lang="en-US" sz="3600" dirty="0" err="1" smtClean="0">
                <a:sym typeface="Wingdings" pitchFamily="2" charset="2"/>
              </a:rPr>
              <a:t>nama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variabel</a:t>
            </a:r>
            <a:r>
              <a:rPr lang="en-US" sz="3600" dirty="0" smtClean="0">
                <a:sym typeface="Wingdings" pitchFamily="2" charset="2"/>
              </a:rPr>
              <a:t>); input</a:t>
            </a:r>
          </a:p>
          <a:p>
            <a:pPr>
              <a:buNone/>
            </a:pPr>
            <a:r>
              <a:rPr lang="en-US" sz="3600" dirty="0" err="1" smtClean="0">
                <a:sym typeface="Wingdings" pitchFamily="2" charset="2"/>
              </a:rPr>
              <a:t>Getch</a:t>
            </a:r>
            <a:r>
              <a:rPr lang="en-US" sz="3600" dirty="0" smtClean="0">
                <a:sym typeface="Wingdings" pitchFamily="2" charset="2"/>
              </a:rPr>
              <a:t>();  </a:t>
            </a:r>
            <a:r>
              <a:rPr lang="en-US" sz="3600" dirty="0" err="1" smtClean="0">
                <a:sym typeface="Wingdings" pitchFamily="2" charset="2"/>
              </a:rPr>
              <a:t>conio.h</a:t>
            </a:r>
            <a:r>
              <a:rPr lang="en-US" sz="3600" dirty="0" smtClean="0">
                <a:sym typeface="Wingdings" pitchFamily="2" charset="2"/>
              </a:rPr>
              <a:t>  </a:t>
            </a:r>
            <a:r>
              <a:rPr lang="en-US" sz="3600" dirty="0" err="1" smtClean="0">
                <a:sym typeface="Wingdings" pitchFamily="2" charset="2"/>
              </a:rPr>
              <a:t>untuk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tampil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kelayar</a:t>
            </a:r>
            <a:endParaRPr lang="en-US" sz="3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dirty="0" err="1" smtClean="0">
                <a:sym typeface="Wingdings" pitchFamily="2" charset="2"/>
              </a:rPr>
              <a:t>Clrscr</a:t>
            </a:r>
            <a:r>
              <a:rPr lang="en-US" sz="3600" dirty="0" smtClean="0"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sz="3600" dirty="0">
                <a:sym typeface="Wingdings" pitchFamily="2" charset="2"/>
              </a:rPr>
              <a:t>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header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ex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menginclude</a:t>
            </a:r>
            <a:r>
              <a:rPr lang="en-US" dirty="0" smtClean="0"/>
              <a:t> </a:t>
            </a:r>
            <a:r>
              <a:rPr lang="en-US" dirty="0" err="1" smtClean="0"/>
              <a:t>conio.h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18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18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218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571604" y="500042"/>
            <a:ext cx="285752" cy="4286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174</TotalTime>
  <Words>803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Pengantar 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Pratek-1</vt:lpstr>
      <vt:lpstr>Pratek-1</vt:lpstr>
      <vt:lpstr>Prak-2</vt:lpstr>
      <vt:lpstr>Prak-3- Input String</vt:lpstr>
      <vt:lpstr>Prak-4 Input</vt:lpstr>
      <vt:lpstr>Slide 15</vt:lpstr>
      <vt:lpstr>Slide 16</vt:lpstr>
      <vt:lpstr>Slide 17</vt:lpstr>
      <vt:lpstr>Input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DededRamadKamda</dc:creator>
  <cp:lastModifiedBy>DededRamadKamda</cp:lastModifiedBy>
  <cp:revision>30</cp:revision>
  <dcterms:created xsi:type="dcterms:W3CDTF">2012-09-06T03:24:14Z</dcterms:created>
  <dcterms:modified xsi:type="dcterms:W3CDTF">2012-09-11T02:52:45Z</dcterms:modified>
</cp:coreProperties>
</file>