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hildos Arabic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6290" y="6190144"/>
            <a:ext cx="899635" cy="863935"/>
          </a:xfrm>
          <a:custGeom>
            <a:avLst/>
            <a:gdLst/>
            <a:ahLst/>
            <a:cxnLst/>
            <a:rect r="r" b="b" t="t" l="l"/>
            <a:pathLst>
              <a:path h="863935" w="899635">
                <a:moveTo>
                  <a:pt x="0" y="0"/>
                </a:moveTo>
                <a:lnTo>
                  <a:pt x="899635" y="0"/>
                </a:lnTo>
                <a:lnTo>
                  <a:pt x="899635" y="863935"/>
                </a:lnTo>
                <a:lnTo>
                  <a:pt x="0" y="86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3059" y="606858"/>
            <a:ext cx="8561882" cy="9073285"/>
          </a:xfrm>
          <a:custGeom>
            <a:avLst/>
            <a:gdLst/>
            <a:ahLst/>
            <a:cxnLst/>
            <a:rect r="r" b="b" t="t" l="l"/>
            <a:pathLst>
              <a:path h="9073285" w="8561882">
                <a:moveTo>
                  <a:pt x="0" y="0"/>
                </a:moveTo>
                <a:lnTo>
                  <a:pt x="8561882" y="0"/>
                </a:lnTo>
                <a:lnTo>
                  <a:pt x="8561882" y="9073284"/>
                </a:lnTo>
                <a:lnTo>
                  <a:pt x="0" y="9073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23151" y="1287288"/>
            <a:ext cx="6824627" cy="3282143"/>
            <a:chOff x="0" y="0"/>
            <a:chExt cx="1797433" cy="864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97433" cy="864433"/>
            </a:xfrm>
            <a:custGeom>
              <a:avLst/>
              <a:gdLst/>
              <a:ahLst/>
              <a:cxnLst/>
              <a:rect r="r" b="b" t="t" l="l"/>
              <a:pathLst>
                <a:path h="864433" w="1797433">
                  <a:moveTo>
                    <a:pt x="0" y="0"/>
                  </a:moveTo>
                  <a:lnTo>
                    <a:pt x="1797433" y="0"/>
                  </a:lnTo>
                  <a:lnTo>
                    <a:pt x="1797433" y="864433"/>
                  </a:lnTo>
                  <a:lnTo>
                    <a:pt x="0" y="864433"/>
                  </a:lnTo>
                  <a:close/>
                </a:path>
              </a:pathLst>
            </a:custGeom>
            <a:solidFill>
              <a:srgbClr val="EAE5D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797433" cy="931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8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10890" y="-158765"/>
            <a:ext cx="899635" cy="863935"/>
          </a:xfrm>
          <a:custGeom>
            <a:avLst/>
            <a:gdLst/>
            <a:ahLst/>
            <a:cxnLst/>
            <a:rect r="r" b="b" t="t" l="l"/>
            <a:pathLst>
              <a:path h="863935" w="899635">
                <a:moveTo>
                  <a:pt x="0" y="0"/>
                </a:moveTo>
                <a:lnTo>
                  <a:pt x="899635" y="0"/>
                </a:lnTo>
                <a:lnTo>
                  <a:pt x="899635" y="863935"/>
                </a:lnTo>
                <a:lnTo>
                  <a:pt x="0" y="86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23511" y="2116749"/>
            <a:ext cx="899635" cy="863935"/>
          </a:xfrm>
          <a:custGeom>
            <a:avLst/>
            <a:gdLst/>
            <a:ahLst/>
            <a:cxnLst/>
            <a:rect r="r" b="b" t="t" l="l"/>
            <a:pathLst>
              <a:path h="863935" w="899635">
                <a:moveTo>
                  <a:pt x="0" y="0"/>
                </a:moveTo>
                <a:lnTo>
                  <a:pt x="899635" y="0"/>
                </a:lnTo>
                <a:lnTo>
                  <a:pt x="899635" y="863936"/>
                </a:lnTo>
                <a:lnTo>
                  <a:pt x="0" y="863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10890" y="5326209"/>
            <a:ext cx="899635" cy="863935"/>
          </a:xfrm>
          <a:custGeom>
            <a:avLst/>
            <a:gdLst/>
            <a:ahLst/>
            <a:cxnLst/>
            <a:rect r="r" b="b" t="t" l="l"/>
            <a:pathLst>
              <a:path h="863935" w="899635">
                <a:moveTo>
                  <a:pt x="0" y="0"/>
                </a:moveTo>
                <a:lnTo>
                  <a:pt x="899635" y="0"/>
                </a:lnTo>
                <a:lnTo>
                  <a:pt x="899635" y="863935"/>
                </a:lnTo>
                <a:lnTo>
                  <a:pt x="0" y="86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59609" y="-325971"/>
            <a:ext cx="895049" cy="859531"/>
          </a:xfrm>
          <a:custGeom>
            <a:avLst/>
            <a:gdLst/>
            <a:ahLst/>
            <a:cxnLst/>
            <a:rect r="r" b="b" t="t" l="l"/>
            <a:pathLst>
              <a:path h="859531" w="895049">
                <a:moveTo>
                  <a:pt x="0" y="0"/>
                </a:moveTo>
                <a:lnTo>
                  <a:pt x="895049" y="0"/>
                </a:lnTo>
                <a:lnTo>
                  <a:pt x="895049" y="859531"/>
                </a:lnTo>
                <a:lnTo>
                  <a:pt x="0" y="85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37821" y="975635"/>
            <a:ext cx="895049" cy="859531"/>
          </a:xfrm>
          <a:custGeom>
            <a:avLst/>
            <a:gdLst/>
            <a:ahLst/>
            <a:cxnLst/>
            <a:rect r="r" b="b" t="t" l="l"/>
            <a:pathLst>
              <a:path h="859531" w="895049">
                <a:moveTo>
                  <a:pt x="0" y="0"/>
                </a:moveTo>
                <a:lnTo>
                  <a:pt x="895048" y="0"/>
                </a:lnTo>
                <a:lnTo>
                  <a:pt x="895048" y="859531"/>
                </a:lnTo>
                <a:lnTo>
                  <a:pt x="0" y="85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752707" y="4283969"/>
            <a:ext cx="895049" cy="859531"/>
          </a:xfrm>
          <a:custGeom>
            <a:avLst/>
            <a:gdLst/>
            <a:ahLst/>
            <a:cxnLst/>
            <a:rect r="r" b="b" t="t" l="l"/>
            <a:pathLst>
              <a:path h="859531" w="895049">
                <a:moveTo>
                  <a:pt x="0" y="0"/>
                </a:moveTo>
                <a:lnTo>
                  <a:pt x="895049" y="0"/>
                </a:lnTo>
                <a:lnTo>
                  <a:pt x="895049" y="859531"/>
                </a:lnTo>
                <a:lnTo>
                  <a:pt x="0" y="85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987516" y="6061525"/>
            <a:ext cx="895049" cy="859531"/>
          </a:xfrm>
          <a:custGeom>
            <a:avLst/>
            <a:gdLst/>
            <a:ahLst/>
            <a:cxnLst/>
            <a:rect r="r" b="b" t="t" l="l"/>
            <a:pathLst>
              <a:path h="859531" w="895049">
                <a:moveTo>
                  <a:pt x="0" y="0"/>
                </a:moveTo>
                <a:lnTo>
                  <a:pt x="895049" y="0"/>
                </a:lnTo>
                <a:lnTo>
                  <a:pt x="895049" y="859531"/>
                </a:lnTo>
                <a:lnTo>
                  <a:pt x="0" y="85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519243">
            <a:off x="302542" y="7336928"/>
            <a:ext cx="1452317" cy="3938487"/>
          </a:xfrm>
          <a:custGeom>
            <a:avLst/>
            <a:gdLst/>
            <a:ahLst/>
            <a:cxnLst/>
            <a:rect r="r" b="b" t="t" l="l"/>
            <a:pathLst>
              <a:path h="3938487" w="1452317">
                <a:moveTo>
                  <a:pt x="0" y="0"/>
                </a:moveTo>
                <a:lnTo>
                  <a:pt x="1452316" y="0"/>
                </a:lnTo>
                <a:lnTo>
                  <a:pt x="1452316" y="3938486"/>
                </a:lnTo>
                <a:lnTo>
                  <a:pt x="0" y="3938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1676181">
            <a:off x="15955540" y="7126349"/>
            <a:ext cx="1572314" cy="4263902"/>
          </a:xfrm>
          <a:custGeom>
            <a:avLst/>
            <a:gdLst/>
            <a:ahLst/>
            <a:cxnLst/>
            <a:rect r="r" b="b" t="t" l="l"/>
            <a:pathLst>
              <a:path h="4263902" w="1572314">
                <a:moveTo>
                  <a:pt x="1572313" y="0"/>
                </a:moveTo>
                <a:lnTo>
                  <a:pt x="0" y="0"/>
                </a:lnTo>
                <a:lnTo>
                  <a:pt x="0" y="4263902"/>
                </a:lnTo>
                <a:lnTo>
                  <a:pt x="1572313" y="4263902"/>
                </a:lnTo>
                <a:lnTo>
                  <a:pt x="1572313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705555" y="1476845"/>
            <a:ext cx="6859819" cy="192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86625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Perhitungan Manual</a:t>
            </a:r>
          </a:p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86625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 Fuzzy Inference System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19468" y="3614973"/>
            <a:ext cx="5049063" cy="53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sz="2998">
                <a:solidFill>
                  <a:srgbClr val="A48C7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Metode Tsukamoto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35799" y="-1358182"/>
            <a:ext cx="8053896" cy="4773764"/>
          </a:xfrm>
          <a:custGeom>
            <a:avLst/>
            <a:gdLst/>
            <a:ahLst/>
            <a:cxnLst/>
            <a:rect r="r" b="b" t="t" l="l"/>
            <a:pathLst>
              <a:path h="4773764" w="8053896">
                <a:moveTo>
                  <a:pt x="0" y="0"/>
                </a:moveTo>
                <a:lnTo>
                  <a:pt x="8053896" y="0"/>
                </a:lnTo>
                <a:lnTo>
                  <a:pt x="8053896" y="4773764"/>
                </a:lnTo>
                <a:lnTo>
                  <a:pt x="0" y="4773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251" y="786806"/>
            <a:ext cx="17959498" cy="11494078"/>
          </a:xfrm>
          <a:custGeom>
            <a:avLst/>
            <a:gdLst/>
            <a:ahLst/>
            <a:cxnLst/>
            <a:rect r="r" b="b" t="t" l="l"/>
            <a:pathLst>
              <a:path h="11494078" w="17959498">
                <a:moveTo>
                  <a:pt x="0" y="0"/>
                </a:moveTo>
                <a:lnTo>
                  <a:pt x="17959498" y="0"/>
                </a:lnTo>
                <a:lnTo>
                  <a:pt x="17959498" y="11494079"/>
                </a:lnTo>
                <a:lnTo>
                  <a:pt x="0" y="11494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55054" y="2149424"/>
            <a:ext cx="9794963" cy="5766231"/>
            <a:chOff x="0" y="0"/>
            <a:chExt cx="2579743" cy="15186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9743" cy="1518678"/>
            </a:xfrm>
            <a:custGeom>
              <a:avLst/>
              <a:gdLst/>
              <a:ahLst/>
              <a:cxnLst/>
              <a:rect r="r" b="b" t="t" l="l"/>
              <a:pathLst>
                <a:path h="1518678" w="2579743">
                  <a:moveTo>
                    <a:pt x="0" y="0"/>
                  </a:moveTo>
                  <a:lnTo>
                    <a:pt x="2579743" y="0"/>
                  </a:lnTo>
                  <a:lnTo>
                    <a:pt x="2579743" y="1518678"/>
                  </a:lnTo>
                  <a:lnTo>
                    <a:pt x="0" y="1518678"/>
                  </a:lnTo>
                  <a:close/>
                </a:path>
              </a:pathLst>
            </a:custGeom>
            <a:solidFill>
              <a:srgbClr val="EAE5D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579743" cy="1575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623414" y="-713789"/>
            <a:ext cx="3820961" cy="3001191"/>
          </a:xfrm>
          <a:custGeom>
            <a:avLst/>
            <a:gdLst/>
            <a:ahLst/>
            <a:cxnLst/>
            <a:rect r="r" b="b" t="t" l="l"/>
            <a:pathLst>
              <a:path h="3001191" w="3820961">
                <a:moveTo>
                  <a:pt x="0" y="0"/>
                </a:moveTo>
                <a:lnTo>
                  <a:pt x="3820961" y="0"/>
                </a:lnTo>
                <a:lnTo>
                  <a:pt x="3820961" y="3001191"/>
                </a:lnTo>
                <a:lnTo>
                  <a:pt x="0" y="3001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17484" y="3222721"/>
            <a:ext cx="9158884" cy="3746169"/>
          </a:xfrm>
          <a:custGeom>
            <a:avLst/>
            <a:gdLst/>
            <a:ahLst/>
            <a:cxnLst/>
            <a:rect r="r" b="b" t="t" l="l"/>
            <a:pathLst>
              <a:path h="3746169" w="9158884">
                <a:moveTo>
                  <a:pt x="0" y="0"/>
                </a:moveTo>
                <a:lnTo>
                  <a:pt x="9158884" y="0"/>
                </a:lnTo>
                <a:lnTo>
                  <a:pt x="9158884" y="3746168"/>
                </a:lnTo>
                <a:lnTo>
                  <a:pt x="0" y="37461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7631" y="2101799"/>
            <a:ext cx="5689287" cy="66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  <a:spcBef>
                <a:spcPct val="0"/>
              </a:spcBef>
            </a:pPr>
            <a:r>
              <a:rPr lang="en-US" sz="3698">
                <a:solidFill>
                  <a:srgbClr val="86625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Tentukan Fungsi Keanggotaan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1344" y="-510665"/>
            <a:ext cx="7315200" cy="3271889"/>
          </a:xfrm>
          <a:custGeom>
            <a:avLst/>
            <a:gdLst/>
            <a:ahLst/>
            <a:cxnLst/>
            <a:rect r="r" b="b" t="t" l="l"/>
            <a:pathLst>
              <a:path h="3271889" w="7315200">
                <a:moveTo>
                  <a:pt x="0" y="0"/>
                </a:moveTo>
                <a:lnTo>
                  <a:pt x="7315200" y="0"/>
                </a:lnTo>
                <a:lnTo>
                  <a:pt x="7315200" y="3271889"/>
                </a:lnTo>
                <a:lnTo>
                  <a:pt x="0" y="3271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17183" y="5971082"/>
            <a:ext cx="2406566" cy="4975983"/>
          </a:xfrm>
          <a:custGeom>
            <a:avLst/>
            <a:gdLst/>
            <a:ahLst/>
            <a:cxnLst/>
            <a:rect r="r" b="b" t="t" l="l"/>
            <a:pathLst>
              <a:path h="4975983" w="2406566">
                <a:moveTo>
                  <a:pt x="0" y="0"/>
                </a:moveTo>
                <a:lnTo>
                  <a:pt x="2406566" y="0"/>
                </a:lnTo>
                <a:lnTo>
                  <a:pt x="2406566" y="4975982"/>
                </a:lnTo>
                <a:lnTo>
                  <a:pt x="0" y="497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251" y="786806"/>
            <a:ext cx="17959498" cy="11494078"/>
          </a:xfrm>
          <a:custGeom>
            <a:avLst/>
            <a:gdLst/>
            <a:ahLst/>
            <a:cxnLst/>
            <a:rect r="r" b="b" t="t" l="l"/>
            <a:pathLst>
              <a:path h="11494078" w="17959498">
                <a:moveTo>
                  <a:pt x="0" y="0"/>
                </a:moveTo>
                <a:lnTo>
                  <a:pt x="17959498" y="0"/>
                </a:lnTo>
                <a:lnTo>
                  <a:pt x="17959498" y="11494079"/>
                </a:lnTo>
                <a:lnTo>
                  <a:pt x="0" y="11494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55054" y="2149424"/>
            <a:ext cx="9794963" cy="5766231"/>
            <a:chOff x="0" y="0"/>
            <a:chExt cx="2579743" cy="15186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79743" cy="1518678"/>
            </a:xfrm>
            <a:custGeom>
              <a:avLst/>
              <a:gdLst/>
              <a:ahLst/>
              <a:cxnLst/>
              <a:rect r="r" b="b" t="t" l="l"/>
              <a:pathLst>
                <a:path h="1518678" w="2579743">
                  <a:moveTo>
                    <a:pt x="0" y="0"/>
                  </a:moveTo>
                  <a:lnTo>
                    <a:pt x="2579743" y="0"/>
                  </a:lnTo>
                  <a:lnTo>
                    <a:pt x="2579743" y="1518678"/>
                  </a:lnTo>
                  <a:lnTo>
                    <a:pt x="0" y="1518678"/>
                  </a:lnTo>
                  <a:close/>
                </a:path>
              </a:pathLst>
            </a:custGeom>
            <a:solidFill>
              <a:srgbClr val="EAE5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579743" cy="1575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22441" y="3349583"/>
            <a:ext cx="7883793" cy="3365912"/>
          </a:xfrm>
          <a:custGeom>
            <a:avLst/>
            <a:gdLst/>
            <a:ahLst/>
            <a:cxnLst/>
            <a:rect r="r" b="b" t="t" l="l"/>
            <a:pathLst>
              <a:path h="3365912" w="7883793">
                <a:moveTo>
                  <a:pt x="0" y="0"/>
                </a:moveTo>
                <a:lnTo>
                  <a:pt x="7883793" y="0"/>
                </a:lnTo>
                <a:lnTo>
                  <a:pt x="7883793" y="3365912"/>
                </a:lnTo>
                <a:lnTo>
                  <a:pt x="0" y="3365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7631" y="2101799"/>
            <a:ext cx="5689287" cy="66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  <a:spcBef>
                <a:spcPct val="0"/>
              </a:spcBef>
            </a:pPr>
            <a:r>
              <a:rPr lang="en-US" sz="3698">
                <a:solidFill>
                  <a:srgbClr val="86625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Hitung Derajat Keanggotaan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8517" y="6116836"/>
            <a:ext cx="4834434" cy="4720166"/>
          </a:xfrm>
          <a:custGeom>
            <a:avLst/>
            <a:gdLst/>
            <a:ahLst/>
            <a:cxnLst/>
            <a:rect r="r" b="b" t="t" l="l"/>
            <a:pathLst>
              <a:path h="4720166" w="4834434">
                <a:moveTo>
                  <a:pt x="0" y="0"/>
                </a:moveTo>
                <a:lnTo>
                  <a:pt x="4834434" y="0"/>
                </a:lnTo>
                <a:lnTo>
                  <a:pt x="4834434" y="4720165"/>
                </a:lnTo>
                <a:lnTo>
                  <a:pt x="0" y="4720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26572" y="-1407649"/>
            <a:ext cx="6617885" cy="5354471"/>
          </a:xfrm>
          <a:custGeom>
            <a:avLst/>
            <a:gdLst/>
            <a:ahLst/>
            <a:cxnLst/>
            <a:rect r="r" b="b" t="t" l="l"/>
            <a:pathLst>
              <a:path h="5354471" w="6617885">
                <a:moveTo>
                  <a:pt x="0" y="0"/>
                </a:moveTo>
                <a:lnTo>
                  <a:pt x="6617885" y="0"/>
                </a:lnTo>
                <a:lnTo>
                  <a:pt x="6617885" y="5354470"/>
                </a:lnTo>
                <a:lnTo>
                  <a:pt x="0" y="5354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251" y="786806"/>
            <a:ext cx="17959498" cy="11494078"/>
          </a:xfrm>
          <a:custGeom>
            <a:avLst/>
            <a:gdLst/>
            <a:ahLst/>
            <a:cxnLst/>
            <a:rect r="r" b="b" t="t" l="l"/>
            <a:pathLst>
              <a:path h="11494078" w="17959498">
                <a:moveTo>
                  <a:pt x="0" y="0"/>
                </a:moveTo>
                <a:lnTo>
                  <a:pt x="17959498" y="0"/>
                </a:lnTo>
                <a:lnTo>
                  <a:pt x="17959498" y="11494079"/>
                </a:lnTo>
                <a:lnTo>
                  <a:pt x="0" y="11494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55054" y="2149424"/>
            <a:ext cx="9794963" cy="5766231"/>
            <a:chOff x="0" y="0"/>
            <a:chExt cx="2579743" cy="15186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79743" cy="1518678"/>
            </a:xfrm>
            <a:custGeom>
              <a:avLst/>
              <a:gdLst/>
              <a:ahLst/>
              <a:cxnLst/>
              <a:rect r="r" b="b" t="t" l="l"/>
              <a:pathLst>
                <a:path h="1518678" w="2579743">
                  <a:moveTo>
                    <a:pt x="0" y="0"/>
                  </a:moveTo>
                  <a:lnTo>
                    <a:pt x="2579743" y="0"/>
                  </a:lnTo>
                  <a:lnTo>
                    <a:pt x="2579743" y="1518678"/>
                  </a:lnTo>
                  <a:lnTo>
                    <a:pt x="0" y="1518678"/>
                  </a:lnTo>
                  <a:close/>
                </a:path>
              </a:pathLst>
            </a:custGeom>
            <a:solidFill>
              <a:srgbClr val="EAE5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579743" cy="1575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984029" y="3407179"/>
            <a:ext cx="9065988" cy="1079284"/>
          </a:xfrm>
          <a:custGeom>
            <a:avLst/>
            <a:gdLst/>
            <a:ahLst/>
            <a:cxnLst/>
            <a:rect r="r" b="b" t="t" l="l"/>
            <a:pathLst>
              <a:path h="1079284" w="9065988">
                <a:moveTo>
                  <a:pt x="0" y="0"/>
                </a:moveTo>
                <a:lnTo>
                  <a:pt x="9065988" y="0"/>
                </a:lnTo>
                <a:lnTo>
                  <a:pt x="9065988" y="1079285"/>
                </a:lnTo>
                <a:lnTo>
                  <a:pt x="0" y="10792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84029" y="5993035"/>
            <a:ext cx="8403681" cy="1649222"/>
          </a:xfrm>
          <a:custGeom>
            <a:avLst/>
            <a:gdLst/>
            <a:ahLst/>
            <a:cxnLst/>
            <a:rect r="r" b="b" t="t" l="l"/>
            <a:pathLst>
              <a:path h="1649222" w="8403681">
                <a:moveTo>
                  <a:pt x="0" y="0"/>
                </a:moveTo>
                <a:lnTo>
                  <a:pt x="8403681" y="0"/>
                </a:lnTo>
                <a:lnTo>
                  <a:pt x="8403681" y="1649223"/>
                </a:lnTo>
                <a:lnTo>
                  <a:pt x="0" y="16492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60037" y="2791121"/>
            <a:ext cx="4098361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A48C7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Dengan menggunakan Aturan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7631" y="2101799"/>
            <a:ext cx="5689287" cy="66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  <a:spcBef>
                <a:spcPct val="0"/>
              </a:spcBef>
            </a:pPr>
            <a:r>
              <a:rPr lang="en-US" sz="3698">
                <a:solidFill>
                  <a:srgbClr val="86625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Terapkan Aturan Fuzzy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60037" y="5242461"/>
            <a:ext cx="7664841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A48C7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Hitung nilai crisp dengan menggunakan metode tsukamoto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07187" y="4553139"/>
            <a:ext cx="5689287" cy="66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  <a:spcBef>
                <a:spcPct val="0"/>
              </a:spcBef>
            </a:pPr>
            <a:r>
              <a:rPr lang="en-US" sz="3698">
                <a:solidFill>
                  <a:srgbClr val="86625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Defuzzifikasi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2564" y="5143500"/>
            <a:ext cx="4405650" cy="5661466"/>
          </a:xfrm>
          <a:custGeom>
            <a:avLst/>
            <a:gdLst/>
            <a:ahLst/>
            <a:cxnLst/>
            <a:rect r="r" b="b" t="t" l="l"/>
            <a:pathLst>
              <a:path h="5661466" w="4405650">
                <a:moveTo>
                  <a:pt x="0" y="0"/>
                </a:moveTo>
                <a:lnTo>
                  <a:pt x="4405650" y="0"/>
                </a:lnTo>
                <a:lnTo>
                  <a:pt x="4405650" y="5661466"/>
                </a:lnTo>
                <a:lnTo>
                  <a:pt x="0" y="5661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251" y="786806"/>
            <a:ext cx="17959498" cy="11494078"/>
          </a:xfrm>
          <a:custGeom>
            <a:avLst/>
            <a:gdLst/>
            <a:ahLst/>
            <a:cxnLst/>
            <a:rect r="r" b="b" t="t" l="l"/>
            <a:pathLst>
              <a:path h="11494078" w="17959498">
                <a:moveTo>
                  <a:pt x="0" y="0"/>
                </a:moveTo>
                <a:lnTo>
                  <a:pt x="17959498" y="0"/>
                </a:lnTo>
                <a:lnTo>
                  <a:pt x="17959498" y="11494079"/>
                </a:lnTo>
                <a:lnTo>
                  <a:pt x="0" y="11494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55054" y="2149424"/>
            <a:ext cx="9794963" cy="5766231"/>
            <a:chOff x="0" y="0"/>
            <a:chExt cx="2579743" cy="15186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9743" cy="1518678"/>
            </a:xfrm>
            <a:custGeom>
              <a:avLst/>
              <a:gdLst/>
              <a:ahLst/>
              <a:cxnLst/>
              <a:rect r="r" b="b" t="t" l="l"/>
              <a:pathLst>
                <a:path h="1518678" w="2579743">
                  <a:moveTo>
                    <a:pt x="0" y="0"/>
                  </a:moveTo>
                  <a:lnTo>
                    <a:pt x="2579743" y="0"/>
                  </a:lnTo>
                  <a:lnTo>
                    <a:pt x="2579743" y="1518678"/>
                  </a:lnTo>
                  <a:lnTo>
                    <a:pt x="0" y="1518678"/>
                  </a:lnTo>
                  <a:close/>
                </a:path>
              </a:pathLst>
            </a:custGeom>
            <a:solidFill>
              <a:srgbClr val="EAE5D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579743" cy="1575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906444" y="-219014"/>
            <a:ext cx="3488063" cy="4736876"/>
          </a:xfrm>
          <a:custGeom>
            <a:avLst/>
            <a:gdLst/>
            <a:ahLst/>
            <a:cxnLst/>
            <a:rect r="r" b="b" t="t" l="l"/>
            <a:pathLst>
              <a:path h="4736876" w="3488063">
                <a:moveTo>
                  <a:pt x="0" y="0"/>
                </a:moveTo>
                <a:lnTo>
                  <a:pt x="3488063" y="0"/>
                </a:lnTo>
                <a:lnTo>
                  <a:pt x="3488063" y="4736875"/>
                </a:lnTo>
                <a:lnTo>
                  <a:pt x="0" y="47368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62817" y="4702175"/>
            <a:ext cx="4098361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A48C7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Nilai produksi yang di hitung adalah 1000 Unit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40410" y="4012852"/>
            <a:ext cx="5689287" cy="66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  <a:spcBef>
                <a:spcPct val="0"/>
              </a:spcBef>
            </a:pPr>
            <a:r>
              <a:rPr lang="en-US" sz="3698">
                <a:solidFill>
                  <a:srgbClr val="86625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Hasil Akhir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6290" y="6190144"/>
            <a:ext cx="899635" cy="863935"/>
          </a:xfrm>
          <a:custGeom>
            <a:avLst/>
            <a:gdLst/>
            <a:ahLst/>
            <a:cxnLst/>
            <a:rect r="r" b="b" t="t" l="l"/>
            <a:pathLst>
              <a:path h="863935" w="899635">
                <a:moveTo>
                  <a:pt x="0" y="0"/>
                </a:moveTo>
                <a:lnTo>
                  <a:pt x="899635" y="0"/>
                </a:lnTo>
                <a:lnTo>
                  <a:pt x="899635" y="863935"/>
                </a:lnTo>
                <a:lnTo>
                  <a:pt x="0" y="86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3059" y="606858"/>
            <a:ext cx="8561882" cy="9073285"/>
          </a:xfrm>
          <a:custGeom>
            <a:avLst/>
            <a:gdLst/>
            <a:ahLst/>
            <a:cxnLst/>
            <a:rect r="r" b="b" t="t" l="l"/>
            <a:pathLst>
              <a:path h="9073285" w="8561882">
                <a:moveTo>
                  <a:pt x="0" y="0"/>
                </a:moveTo>
                <a:lnTo>
                  <a:pt x="8561882" y="0"/>
                </a:lnTo>
                <a:lnTo>
                  <a:pt x="8561882" y="9073284"/>
                </a:lnTo>
                <a:lnTo>
                  <a:pt x="0" y="9073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23151" y="1287288"/>
            <a:ext cx="6824627" cy="3282143"/>
            <a:chOff x="0" y="0"/>
            <a:chExt cx="1797433" cy="864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97433" cy="864433"/>
            </a:xfrm>
            <a:custGeom>
              <a:avLst/>
              <a:gdLst/>
              <a:ahLst/>
              <a:cxnLst/>
              <a:rect r="r" b="b" t="t" l="l"/>
              <a:pathLst>
                <a:path h="864433" w="1797433">
                  <a:moveTo>
                    <a:pt x="0" y="0"/>
                  </a:moveTo>
                  <a:lnTo>
                    <a:pt x="1797433" y="0"/>
                  </a:lnTo>
                  <a:lnTo>
                    <a:pt x="1797433" y="864433"/>
                  </a:lnTo>
                  <a:lnTo>
                    <a:pt x="0" y="864433"/>
                  </a:lnTo>
                  <a:close/>
                </a:path>
              </a:pathLst>
            </a:custGeom>
            <a:solidFill>
              <a:srgbClr val="EAE5D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797433" cy="931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8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10890" y="-158765"/>
            <a:ext cx="899635" cy="863935"/>
          </a:xfrm>
          <a:custGeom>
            <a:avLst/>
            <a:gdLst/>
            <a:ahLst/>
            <a:cxnLst/>
            <a:rect r="r" b="b" t="t" l="l"/>
            <a:pathLst>
              <a:path h="863935" w="899635">
                <a:moveTo>
                  <a:pt x="0" y="0"/>
                </a:moveTo>
                <a:lnTo>
                  <a:pt x="899635" y="0"/>
                </a:lnTo>
                <a:lnTo>
                  <a:pt x="899635" y="863935"/>
                </a:lnTo>
                <a:lnTo>
                  <a:pt x="0" y="86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23511" y="2116749"/>
            <a:ext cx="899635" cy="863935"/>
          </a:xfrm>
          <a:custGeom>
            <a:avLst/>
            <a:gdLst/>
            <a:ahLst/>
            <a:cxnLst/>
            <a:rect r="r" b="b" t="t" l="l"/>
            <a:pathLst>
              <a:path h="863935" w="899635">
                <a:moveTo>
                  <a:pt x="0" y="0"/>
                </a:moveTo>
                <a:lnTo>
                  <a:pt x="899635" y="0"/>
                </a:lnTo>
                <a:lnTo>
                  <a:pt x="899635" y="863936"/>
                </a:lnTo>
                <a:lnTo>
                  <a:pt x="0" y="863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10890" y="5326209"/>
            <a:ext cx="899635" cy="863935"/>
          </a:xfrm>
          <a:custGeom>
            <a:avLst/>
            <a:gdLst/>
            <a:ahLst/>
            <a:cxnLst/>
            <a:rect r="r" b="b" t="t" l="l"/>
            <a:pathLst>
              <a:path h="863935" w="899635">
                <a:moveTo>
                  <a:pt x="0" y="0"/>
                </a:moveTo>
                <a:lnTo>
                  <a:pt x="899635" y="0"/>
                </a:lnTo>
                <a:lnTo>
                  <a:pt x="899635" y="863935"/>
                </a:lnTo>
                <a:lnTo>
                  <a:pt x="0" y="86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59609" y="-325971"/>
            <a:ext cx="895049" cy="859531"/>
          </a:xfrm>
          <a:custGeom>
            <a:avLst/>
            <a:gdLst/>
            <a:ahLst/>
            <a:cxnLst/>
            <a:rect r="r" b="b" t="t" l="l"/>
            <a:pathLst>
              <a:path h="859531" w="895049">
                <a:moveTo>
                  <a:pt x="0" y="0"/>
                </a:moveTo>
                <a:lnTo>
                  <a:pt x="895049" y="0"/>
                </a:lnTo>
                <a:lnTo>
                  <a:pt x="895049" y="859531"/>
                </a:lnTo>
                <a:lnTo>
                  <a:pt x="0" y="85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37821" y="975635"/>
            <a:ext cx="895049" cy="859531"/>
          </a:xfrm>
          <a:custGeom>
            <a:avLst/>
            <a:gdLst/>
            <a:ahLst/>
            <a:cxnLst/>
            <a:rect r="r" b="b" t="t" l="l"/>
            <a:pathLst>
              <a:path h="859531" w="895049">
                <a:moveTo>
                  <a:pt x="0" y="0"/>
                </a:moveTo>
                <a:lnTo>
                  <a:pt x="895048" y="0"/>
                </a:lnTo>
                <a:lnTo>
                  <a:pt x="895048" y="859531"/>
                </a:lnTo>
                <a:lnTo>
                  <a:pt x="0" y="85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752707" y="4283969"/>
            <a:ext cx="895049" cy="859531"/>
          </a:xfrm>
          <a:custGeom>
            <a:avLst/>
            <a:gdLst/>
            <a:ahLst/>
            <a:cxnLst/>
            <a:rect r="r" b="b" t="t" l="l"/>
            <a:pathLst>
              <a:path h="859531" w="895049">
                <a:moveTo>
                  <a:pt x="0" y="0"/>
                </a:moveTo>
                <a:lnTo>
                  <a:pt x="895049" y="0"/>
                </a:lnTo>
                <a:lnTo>
                  <a:pt x="895049" y="859531"/>
                </a:lnTo>
                <a:lnTo>
                  <a:pt x="0" y="85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987516" y="6061525"/>
            <a:ext cx="895049" cy="859531"/>
          </a:xfrm>
          <a:custGeom>
            <a:avLst/>
            <a:gdLst/>
            <a:ahLst/>
            <a:cxnLst/>
            <a:rect r="r" b="b" t="t" l="l"/>
            <a:pathLst>
              <a:path h="859531" w="895049">
                <a:moveTo>
                  <a:pt x="0" y="0"/>
                </a:moveTo>
                <a:lnTo>
                  <a:pt x="895049" y="0"/>
                </a:lnTo>
                <a:lnTo>
                  <a:pt x="895049" y="859531"/>
                </a:lnTo>
                <a:lnTo>
                  <a:pt x="0" y="85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519243">
            <a:off x="302542" y="7336928"/>
            <a:ext cx="1452317" cy="3938487"/>
          </a:xfrm>
          <a:custGeom>
            <a:avLst/>
            <a:gdLst/>
            <a:ahLst/>
            <a:cxnLst/>
            <a:rect r="r" b="b" t="t" l="l"/>
            <a:pathLst>
              <a:path h="3938487" w="1452317">
                <a:moveTo>
                  <a:pt x="0" y="0"/>
                </a:moveTo>
                <a:lnTo>
                  <a:pt x="1452316" y="0"/>
                </a:lnTo>
                <a:lnTo>
                  <a:pt x="1452316" y="3938486"/>
                </a:lnTo>
                <a:lnTo>
                  <a:pt x="0" y="3938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1676181">
            <a:off x="15955540" y="7126349"/>
            <a:ext cx="1572314" cy="4263902"/>
          </a:xfrm>
          <a:custGeom>
            <a:avLst/>
            <a:gdLst/>
            <a:ahLst/>
            <a:cxnLst/>
            <a:rect r="r" b="b" t="t" l="l"/>
            <a:pathLst>
              <a:path h="4263902" w="1572314">
                <a:moveTo>
                  <a:pt x="1572313" y="0"/>
                </a:moveTo>
                <a:lnTo>
                  <a:pt x="0" y="0"/>
                </a:lnTo>
                <a:lnTo>
                  <a:pt x="0" y="4263902"/>
                </a:lnTo>
                <a:lnTo>
                  <a:pt x="1572313" y="4263902"/>
                </a:lnTo>
                <a:lnTo>
                  <a:pt x="1572313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87959" y="1935774"/>
            <a:ext cx="685981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86625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TERIMA KASIH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19468" y="3171130"/>
            <a:ext cx="5049063" cy="53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sz="2998">
                <a:solidFill>
                  <a:srgbClr val="A48C7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Saya: Fitra Raihan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DAGZXpjRaHw</dc:identifier>
  <dcterms:modified xsi:type="dcterms:W3CDTF">2011-08-01T06:04:30Z</dcterms:modified>
  <cp:revision>1</cp:revision>
  <dc:title>Coklat dan Hijau Ilustrasi Komputer Lucu Tugas Presentasi Kelompok</dc:title>
</cp:coreProperties>
</file>