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7674B6-FC75-8C54-F130-84D0AF7837AE}"/>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A3EF020F-81DB-2040-B999-62339B6FBE2E}"/>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12" name="Oval 11">
              <a:extLst>
                <a:ext uri="{FF2B5EF4-FFF2-40B4-BE49-F238E27FC236}">
                  <a16:creationId xmlns:a16="http://schemas.microsoft.com/office/drawing/2014/main" id="{4D6A1EEF-FE15-6DB9-78D1-86D6BCD8C3CA}"/>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0">
              <a:extLst>
                <a:ext uri="{FF2B5EF4-FFF2-40B4-BE49-F238E27FC236}">
                  <a16:creationId xmlns:a16="http://schemas.microsoft.com/office/drawing/2014/main" id="{1D51AFCA-6401-EF3D-BC94-C464A70D402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8">
              <a:extLst>
                <a:ext uri="{FF2B5EF4-FFF2-40B4-BE49-F238E27FC236}">
                  <a16:creationId xmlns:a16="http://schemas.microsoft.com/office/drawing/2014/main" id="{B258E030-02A4-3B3E-EF48-E4D59D6C40F3}"/>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5DC86A5F-21B2-1E00-3001-72F1AB46F105}"/>
                </a:ext>
              </a:extLst>
            </p:cNvPr>
            <p:cNvGrpSpPr/>
            <p:nvPr userDrawn="1"/>
          </p:nvGrpSpPr>
          <p:grpSpPr>
            <a:xfrm>
              <a:off x="8264427" y="-3419"/>
              <a:ext cx="3927573" cy="3165022"/>
              <a:chOff x="9857014" y="13834"/>
              <a:chExt cx="2334986" cy="1881641"/>
            </a:xfrm>
          </p:grpSpPr>
          <p:sp>
            <p:nvSpPr>
              <p:cNvPr id="18" name="Freeform 14">
                <a:extLst>
                  <a:ext uri="{FF2B5EF4-FFF2-40B4-BE49-F238E27FC236}">
                    <a16:creationId xmlns:a16="http://schemas.microsoft.com/office/drawing/2014/main" id="{A95A98A3-F928-C85B-4A0E-AEF7DA48913B}"/>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5">
                <a:extLst>
                  <a:ext uri="{FF2B5EF4-FFF2-40B4-BE49-F238E27FC236}">
                    <a16:creationId xmlns:a16="http://schemas.microsoft.com/office/drawing/2014/main" id="{D9C5B1F1-9A63-E53F-2518-2A56E8DA3EAB}"/>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6" name="Freeform 21">
              <a:extLst>
                <a:ext uri="{FF2B5EF4-FFF2-40B4-BE49-F238E27FC236}">
                  <a16:creationId xmlns:a16="http://schemas.microsoft.com/office/drawing/2014/main" id="{FB1EFC63-DC02-5D68-9323-25980D2ECE20}"/>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7">
              <a:extLst>
                <a:ext uri="{FF2B5EF4-FFF2-40B4-BE49-F238E27FC236}">
                  <a16:creationId xmlns:a16="http://schemas.microsoft.com/office/drawing/2014/main" id="{1900697E-BC64-3A30-A011-25B2E5F307D1}"/>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350231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891479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6736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337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0935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199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7" name="Group 6">
            <a:extLst>
              <a:ext uri="{FF2B5EF4-FFF2-40B4-BE49-F238E27FC236}">
                <a16:creationId xmlns:a16="http://schemas.microsoft.com/office/drawing/2014/main" id="{70AD0C25-0A90-DF64-92D4-98F05DD66777}"/>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0D0543B0-236D-EF32-3407-A084F1A55EC2}"/>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2E22539C-55BF-B3F9-39BE-8C0EDEECAF5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4F5B8B94-7BDF-B820-B0F3-B61C0731B608}"/>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EF0CC45-91B9-2B58-F9B3-15BCD948E4DA}"/>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CE14327B-AB0B-A031-3C5B-77E1E29F689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25DAA999-6610-201E-DD8B-11D2B6E712D9}"/>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32505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2B335F7-7986-6D58-8F2B-A87D85DC84BB}"/>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10" name="Rectangle 9">
              <a:extLst>
                <a:ext uri="{FF2B5EF4-FFF2-40B4-BE49-F238E27FC236}">
                  <a16:creationId xmlns:a16="http://schemas.microsoft.com/office/drawing/2014/main" id="{461B5EFB-3992-98B4-9EE4-7A4F126DCA8B}"/>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CB1402F1-96CB-B69B-0667-7BD9FE016C71}"/>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3">
              <a:extLst>
                <a:ext uri="{FF2B5EF4-FFF2-40B4-BE49-F238E27FC236}">
                  <a16:creationId xmlns:a16="http://schemas.microsoft.com/office/drawing/2014/main" id="{65A6F053-3153-E1AE-3FF8-2E5BD17E737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4">
              <a:extLst>
                <a:ext uri="{FF2B5EF4-FFF2-40B4-BE49-F238E27FC236}">
                  <a16:creationId xmlns:a16="http://schemas.microsoft.com/office/drawing/2014/main" id="{65B4854F-043B-F962-F7C3-9A652BA07DBB}"/>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02009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507449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9534374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1514026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1613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1085190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38222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94A09A9-5501-47C1-A89A-A340965A2BE2}"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5989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651" r:id="rId15"/>
    <p:sldLayoutId id="2147483654" r:id="rId16"/>
    <p:sldLayoutId id="2147483662" r:id="rId17"/>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r>
              <a:rPr lang="en-US" dirty="0"/>
              <a:t>E.LIVINGSTON JOSEPH</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au962821104050</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p:txBody>
          <a:bodyPr>
            <a:normAutofit/>
          </a:bodyPr>
          <a:lstStyle/>
          <a:p>
            <a:r>
              <a:rPr lang="en-US" dirty="0"/>
              <a:t>E.LIVINGSTON JOSEPH</a:t>
            </a:r>
          </a:p>
          <a:p>
            <a:r>
              <a:rPr lang="en-US" dirty="0"/>
              <a:t>au962821104050</a:t>
            </a:r>
          </a:p>
          <a:p>
            <a:r>
              <a:rPr lang="en-US" dirty="0"/>
              <a:t>University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p:txBody>
          <a:bodyPr vert="horz" lIns="91440" tIns="45720" rIns="91440" bIns="45720" rtlCol="0" anchor="t">
            <a:normAutofit fontScale="62500" lnSpcReduction="20000"/>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3.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TM02900720[[fn=Integral]]</Template>
  <TotalTime>108</TotalTime>
  <Words>668</Words>
  <Application>Microsoft Office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sohne</vt:lpstr>
      <vt:lpstr>Söhne</vt:lpstr>
      <vt:lpstr>source-serif-pro</vt:lpstr>
      <vt:lpstr>Arial</vt:lpstr>
      <vt:lpstr>Calibri</vt:lpstr>
      <vt:lpstr>Tenorite</vt:lpstr>
      <vt:lpstr>Tw Cen MT</vt:lpstr>
      <vt:lpstr>Tw Cen MT Condensed</vt:lpstr>
      <vt:lpstr>Wingdings</vt:lpstr>
      <vt:lpstr>Wingdings 3</vt:lpstr>
      <vt:lpstr>Integral</vt:lpstr>
      <vt:lpstr>E.LIVINGSTON JOSEPH</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Livingston Joseph E</cp:lastModifiedBy>
  <cp:revision>3</cp:revision>
  <dcterms:created xsi:type="dcterms:W3CDTF">2024-04-04T12:12:21Z</dcterms:created>
  <dcterms:modified xsi:type="dcterms:W3CDTF">2024-04-05T10:51:08Z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