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86382"/>
  </p:normalViewPr>
  <p:slideViewPr>
    <p:cSldViewPr snapToGrid="0">
      <p:cViewPr>
        <p:scale>
          <a:sx n="136" d="100"/>
          <a:sy n="136" d="100"/>
        </p:scale>
        <p:origin x="-26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6111-31D6-4C88-AC2F-C2EE620B1002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CA37-6ECA-424B-A9E4-5DE299A65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6081628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6081628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page PRINT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BY CATEGORY [POSSIBLE?HUMAN//TECH//LEADERSHIP]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EACH PRINTABLE FUNCTION (INCLUDING APPLICATION NUMBER)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-&gt; EVALUATION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2차 심사단계에서 시작되는 심사 관리자 페이지입니다. 개별 아이디와 비밀번호로 로그인한 후 심사페이지를 열었을 때 나타나는 첫 페이지 상단에 로고와 Seoul Smart City Prize 있고 그 아래 Welcome to the 2nd… 간단한 문구 포함돼있고 Click the Judging Manual PDF 링크 하나 걸어두고,  오른쪽에 지정된 Judge의 개별 아이디가 뜨고, 그 밑에 마감날짜를 제시합니다.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위에 내용을한 박스에 넣고 그 아래 제출된 지원서가 나열됩니다.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제출된 순서로 프로젝트 번호가 뜨고, 카테고리 3가지 중 지원한 카테고리가 뜨고, 프로젝트 제목 또는 leadership의 경우 후보자 이름이 뜨고, 도시, 국가, 제출한 날짜, 1차 통과 문구, 끝에 심사하기 버튼 추가합니다.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0B19B-605C-FD63-C8E9-410DC1EA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E579D-74C0-218E-EFD1-D685CC3AC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A98B1-3006-C51C-FF41-D89023B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433BD-AB22-085C-2B8C-B85674FA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CE89-5A57-6DED-2D1A-32C90B9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8F1C-976F-7AA1-F525-F2AA125E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7FC20-99FC-929E-BAFC-97396EE4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7FAB4-A104-9129-70E5-7A3E92A2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18A0B-7310-92A4-08E7-ECCD177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A8FE-2060-721E-9047-30D44D4D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E97B4-E128-B77C-DC36-17363D6F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19C55-9ADE-99CF-C130-0A9CA6D7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550C7-1D61-7B43-C3C3-B2C4FFF7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1B68-7994-3DA0-E266-603FC0DA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001B8-4B82-9509-495B-57B1CE27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117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E56E-7F53-C6A0-5C74-0D45177D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0ABC2-B100-1373-5F9D-895039FA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DA57-61FB-0CF9-4769-E903EA8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81356-0E0D-433F-3495-89558494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0621-AE40-9786-0750-FE9126F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11B7-1563-96F7-34FE-59F8E32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1C0E8-F7E3-0F8F-1F88-5D903920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2AC48-E49B-C72C-5422-AFDC8B72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6F2E6-C21A-B8C1-FA82-766A60F4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0959-233F-05BF-1A6A-13F9DC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0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C854-82E8-782E-E7AA-C0DBE90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51D0E-F63A-C9B7-D214-850E05B7E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3D021-5EF3-D0DE-B80A-4F5286D0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977CD-070A-5D6D-D4AA-147298A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C3319-1C1E-52DE-1E3D-401CFCB9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7CAE-5895-4601-CA68-D16C085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5E45-EFEE-DBDB-6E91-4C276B6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EE58-94D7-5DE4-08F2-68834A43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4EF78-09C8-8EBF-4FF3-1C86CDF13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64BC9-8CD0-05E8-693C-73DFD0EB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1FDD9-FEDA-BA0D-0FB7-FE6AC34F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E1FBF-89D1-185F-5F63-59831C0A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7CA31-DBFE-1323-200A-CFFC393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D5D93-D394-8B20-410F-19864DF5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F918D-D485-E1BD-300F-33F3119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5FDA1-8AD1-32CC-DB34-11B9B05F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75A6B-E2BC-3AB8-8F20-BD23F112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3FB7-1C9C-13BA-BF66-D5206817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0D684-901A-FEB7-7897-4E031A3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2738F-3C29-3CD9-A663-F51FCC9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41850-E8A9-C4FC-DB8C-19A31935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0A35-9589-008D-8B9C-57BE470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DDC06-B817-A58D-1CED-C6899359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77EFA-4DD6-1EFD-2E2D-E241B8EC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6CC3-8F09-EEE6-244C-FBFA9D5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7FC4E-C53F-C742-8DD7-34319595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E188E-B02C-8AA8-8BFF-396FE8AA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5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B40E-75AA-498B-702E-76995E9D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51105-526C-475B-20BA-0B6D3817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CDD0A-2390-78F1-8AAC-2D02DE18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63C06-3EB7-E141-5880-620937B3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CAA9-AB8B-A0B3-EF21-1D6B881A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F65A3-5997-8465-F8CF-8179934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210F0-3445-AE4F-1DD5-60331C2D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6EE1-B893-1B12-3FFC-042F715C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6D086-62B5-19B2-9C60-8ACA1BF5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DF14-24DA-4CCD-9454-5B751718E7B1}" type="datetimeFigureOut">
              <a:rPr lang="ko-KR" altLang="en-US" smtClean="0"/>
              <a:t>2023. 5. 30.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AD2DE-F1AE-1FFF-F347-10A74B23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61615-56BA-61B2-F16D-653737E4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87D9-73E7-4C17-A8B8-95C5A144B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612120-8FC8-76F9-87B9-0B22C53B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087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1BBC9-44B6-2897-2779-E29291856800}"/>
              </a:ext>
            </a:extLst>
          </p:cNvPr>
          <p:cNvSpPr txBox="1"/>
          <p:nvPr/>
        </p:nvSpPr>
        <p:spPr>
          <a:xfrm>
            <a:off x="8204433" y="74300"/>
            <a:ext cx="364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</a:t>
            </a:r>
            <a:r>
              <a:rPr lang="ko-KR" altLang="en-US" sz="1200" b="1" dirty="0"/>
              <a:t> 아래 위 </a:t>
            </a:r>
            <a:r>
              <a:rPr lang="en-US" altLang="ko-KR" sz="1200" b="1" dirty="0"/>
              <a:t>header/footer</a:t>
            </a:r>
            <a:r>
              <a:rPr lang="ko-KR" altLang="en-US" sz="1200" b="1" dirty="0"/>
              <a:t>는 기존에 작업된 부분 </a:t>
            </a:r>
            <a:endParaRPr lang="en-US" altLang="ko-KR" sz="1200" b="1" dirty="0"/>
          </a:p>
          <a:p>
            <a:r>
              <a:rPr lang="ko-KR" altLang="en-US" sz="1200" b="1" dirty="0"/>
              <a:t>그대로 </a:t>
            </a:r>
            <a:r>
              <a:rPr lang="ko-KR" altLang="en-US" sz="1200" b="1" dirty="0" err="1"/>
              <a:t>써주시면</a:t>
            </a:r>
            <a:r>
              <a:rPr lang="ko-KR" altLang="en-US" sz="1200" b="1" dirty="0"/>
              <a:t> 되겠습니다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56BE28-5660-5BBC-7E92-46222F8D2E7A}"/>
              </a:ext>
            </a:extLst>
          </p:cNvPr>
          <p:cNvSpPr/>
          <p:nvPr/>
        </p:nvSpPr>
        <p:spPr>
          <a:xfrm>
            <a:off x="234892" y="535965"/>
            <a:ext cx="3330429" cy="15612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D69EE-3504-E0D3-8DA9-330879FFE1A5}"/>
              </a:ext>
            </a:extLst>
          </p:cNvPr>
          <p:cNvSpPr txBox="1"/>
          <p:nvPr/>
        </p:nvSpPr>
        <p:spPr>
          <a:xfrm>
            <a:off x="3749131" y="320980"/>
            <a:ext cx="193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 폰트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크기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색깔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내용 상관없이</a:t>
            </a:r>
            <a:endParaRPr lang="en-US" altLang="ko-KR" sz="900" b="1" dirty="0"/>
          </a:p>
          <a:p>
            <a:r>
              <a:rPr lang="ko-KR" altLang="en-US" sz="900" b="1" dirty="0"/>
              <a:t>대충 이정도 위치에 대충 이정도 텍스트들 들어갈 수 있는 자리 작업해주시면 되겠습니다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1012D4-9A3D-D35E-493B-B9075CFF14F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65321" y="644146"/>
            <a:ext cx="183810" cy="30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A0372E-E9FC-DA2B-42FB-7D9CAA6E3DF3}"/>
              </a:ext>
            </a:extLst>
          </p:cNvPr>
          <p:cNvSpPr txBox="1"/>
          <p:nvPr/>
        </p:nvSpPr>
        <p:spPr>
          <a:xfrm>
            <a:off x="7824687" y="736046"/>
            <a:ext cx="179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이 부분은 통째로 사용하지 않을 수 있는 가능성은 있지만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혹시 나중에 여기에 함수 연결할 가능성이 없지는 않아서 웹 </a:t>
            </a:r>
            <a:r>
              <a:rPr lang="ko-KR" altLang="en-US" sz="900" b="1" dirty="0" err="1"/>
              <a:t>퍼블리셔분이</a:t>
            </a:r>
            <a:r>
              <a:rPr lang="ko-KR" altLang="en-US" sz="900" b="1" dirty="0"/>
              <a:t> 작업한 상태로만 남겨주세요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2469BB-46D1-BDC9-C644-2C287957D3A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446537" y="1197711"/>
            <a:ext cx="378150" cy="25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07BCD1-F3F5-1FF8-D118-5A65241560E7}"/>
              </a:ext>
            </a:extLst>
          </p:cNvPr>
          <p:cNvSpPr/>
          <p:nvPr/>
        </p:nvSpPr>
        <p:spPr>
          <a:xfrm>
            <a:off x="4444975" y="1254735"/>
            <a:ext cx="3001562" cy="8767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833F8F-1DD8-4AB7-C959-BA98B18BA7D2}"/>
              </a:ext>
            </a:extLst>
          </p:cNvPr>
          <p:cNvSpPr/>
          <p:nvPr/>
        </p:nvSpPr>
        <p:spPr>
          <a:xfrm>
            <a:off x="258569" y="2455760"/>
            <a:ext cx="5294943" cy="4636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1969D1E-F463-E096-7A53-13988B924E43}"/>
              </a:ext>
            </a:extLst>
          </p:cNvPr>
          <p:cNvSpPr/>
          <p:nvPr/>
        </p:nvSpPr>
        <p:spPr>
          <a:xfrm>
            <a:off x="7641758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D482322-7E2D-49FB-F215-E0ED83115123}"/>
              </a:ext>
            </a:extLst>
          </p:cNvPr>
          <p:cNvSpPr/>
          <p:nvPr/>
        </p:nvSpPr>
        <p:spPr>
          <a:xfrm>
            <a:off x="8486057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580C6F-CC47-CF6D-3EA7-8F6CEE531881}"/>
              </a:ext>
            </a:extLst>
          </p:cNvPr>
          <p:cNvSpPr/>
          <p:nvPr/>
        </p:nvSpPr>
        <p:spPr>
          <a:xfrm>
            <a:off x="933776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3AD714-AF68-B133-7F7B-3D1244F10899}"/>
              </a:ext>
            </a:extLst>
          </p:cNvPr>
          <p:cNvSpPr/>
          <p:nvPr/>
        </p:nvSpPr>
        <p:spPr>
          <a:xfrm>
            <a:off x="10179716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5ECE22-ECFD-01A8-0E04-9E5924052856}"/>
              </a:ext>
            </a:extLst>
          </p:cNvPr>
          <p:cNvSpPr/>
          <p:nvPr/>
        </p:nvSpPr>
        <p:spPr>
          <a:xfrm>
            <a:off x="11021671" y="2994871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A7BB79-33DA-90F1-7BE0-E3CBBCCB68D6}"/>
              </a:ext>
            </a:extLst>
          </p:cNvPr>
          <p:cNvSpPr/>
          <p:nvPr/>
        </p:nvSpPr>
        <p:spPr>
          <a:xfrm>
            <a:off x="7641758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E63081-3BA8-DE16-76B9-2676192BB7E7}"/>
              </a:ext>
            </a:extLst>
          </p:cNvPr>
          <p:cNvSpPr/>
          <p:nvPr/>
        </p:nvSpPr>
        <p:spPr>
          <a:xfrm>
            <a:off x="8486057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396EA3-CDBA-E77B-DC6A-99D517C9A9A1}"/>
              </a:ext>
            </a:extLst>
          </p:cNvPr>
          <p:cNvSpPr/>
          <p:nvPr/>
        </p:nvSpPr>
        <p:spPr>
          <a:xfrm>
            <a:off x="9337761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BCEB85-F108-FEF3-63FF-ABD186442E29}"/>
              </a:ext>
            </a:extLst>
          </p:cNvPr>
          <p:cNvSpPr/>
          <p:nvPr/>
        </p:nvSpPr>
        <p:spPr>
          <a:xfrm>
            <a:off x="10179716" y="2680919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endParaRPr lang="ko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1A4C93B-33CB-FEDD-77F9-178874BF80E0}"/>
              </a:ext>
            </a:extLst>
          </p:cNvPr>
          <p:cNvSpPr/>
          <p:nvPr/>
        </p:nvSpPr>
        <p:spPr>
          <a:xfrm>
            <a:off x="7640877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368F4C7-F23E-668B-07A2-1CA608009CCC}"/>
              </a:ext>
            </a:extLst>
          </p:cNvPr>
          <p:cNvSpPr/>
          <p:nvPr/>
        </p:nvSpPr>
        <p:spPr>
          <a:xfrm>
            <a:off x="8482832" y="2366967"/>
            <a:ext cx="778547" cy="253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off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C1E860-ECD0-229D-CF08-FB70B62912CA}"/>
              </a:ext>
            </a:extLst>
          </p:cNvPr>
          <p:cNvCxnSpPr>
            <a:cxnSpLocks/>
          </p:cNvCxnSpPr>
          <p:nvPr/>
        </p:nvCxnSpPr>
        <p:spPr>
          <a:xfrm>
            <a:off x="5583314" y="2680919"/>
            <a:ext cx="1863223" cy="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CEFF9-7B7F-D72E-7115-0FF19F53F955}"/>
              </a:ext>
            </a:extLst>
          </p:cNvPr>
          <p:cNvSpPr/>
          <p:nvPr/>
        </p:nvSpPr>
        <p:spPr>
          <a:xfrm>
            <a:off x="7476340" y="2304809"/>
            <a:ext cx="4377306" cy="11108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B14C7E-8AAF-F1B2-0468-37D05664E7F0}"/>
              </a:ext>
            </a:extLst>
          </p:cNvPr>
          <p:cNvSpPr txBox="1"/>
          <p:nvPr/>
        </p:nvSpPr>
        <p:spPr>
          <a:xfrm>
            <a:off x="7635612" y="3614521"/>
            <a:ext cx="3756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이 부분은 필터역할로 오른쪽 그림과 같이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줄로 작업해주세요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/>
              <a:t>각각의 아이디는 </a:t>
            </a:r>
            <a:endParaRPr lang="en-US" altLang="ko-KR" sz="900" b="1" dirty="0"/>
          </a:p>
          <a:p>
            <a:endParaRPr lang="en-US" altLang="ko-KR" sz="900" b="1" dirty="0"/>
          </a:p>
          <a:p>
            <a:r>
              <a:rPr lang="ko-KR" altLang="en-US" sz="900" b="1" dirty="0" err="1"/>
              <a:t>테스트아이디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불성실 기재 아이디 속성을 정의하는 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:</a:t>
            </a:r>
            <a:r>
              <a:rPr lang="ko-KR" altLang="en-US" sz="900" b="1" dirty="0"/>
              <a:t> 가능한 값 </a:t>
            </a:r>
            <a:r>
              <a:rPr lang="en-US" altLang="ko-KR" sz="900" b="1" dirty="0"/>
              <a:t>=[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null/ </a:t>
            </a:r>
            <a:r>
              <a:rPr lang="ko-KR" altLang="en-US" sz="900" b="1" dirty="0"/>
              <a:t>공란</a:t>
            </a:r>
            <a:r>
              <a:rPr lang="en-US" altLang="ko-KR" sz="900" b="1" dirty="0"/>
              <a:t>(=“”)/ test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2</a:t>
            </a:r>
          </a:p>
          <a:p>
            <a:r>
              <a:rPr lang="en-US" altLang="ko-KR" sz="900" b="1" dirty="0"/>
              <a:t>Type_2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tech / human / leadership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회원 타입 </a:t>
            </a:r>
            <a:r>
              <a:rPr lang="en-US" altLang="ko-KR" sz="900" b="1" dirty="0"/>
              <a:t>3</a:t>
            </a:r>
          </a:p>
          <a:p>
            <a:r>
              <a:rPr lang="en-US" altLang="ko-KR" sz="900" b="1" dirty="0"/>
              <a:t>Type_3 : </a:t>
            </a:r>
            <a:r>
              <a:rPr lang="ko-KR" altLang="en-US" sz="900" b="1" dirty="0"/>
              <a:t>가능한 값 </a:t>
            </a:r>
            <a:r>
              <a:rPr lang="en-US" altLang="ko-KR" sz="900" b="1" dirty="0"/>
              <a:t>=[ city / </a:t>
            </a:r>
            <a:r>
              <a:rPr lang="en-US" altLang="ko-KR" sz="900" b="1" dirty="0" err="1"/>
              <a:t>corp</a:t>
            </a:r>
            <a:r>
              <a:rPr lang="en-US" altLang="ko-KR" sz="900" b="1" dirty="0"/>
              <a:t> / </a:t>
            </a:r>
            <a:r>
              <a:rPr lang="en-US" altLang="ko-KR" sz="900" b="1" dirty="0" err="1"/>
              <a:t>inst</a:t>
            </a:r>
            <a:r>
              <a:rPr lang="en-US" altLang="ko-KR" sz="900" b="1" dirty="0"/>
              <a:t> / individual</a:t>
            </a:r>
            <a:r>
              <a:rPr lang="ko-KR" altLang="en-US" sz="900" b="1" dirty="0"/>
              <a:t>  </a:t>
            </a:r>
            <a:r>
              <a:rPr lang="en-US" altLang="ko-KR" sz="900" b="1" dirty="0"/>
              <a:t>]</a:t>
            </a:r>
          </a:p>
          <a:p>
            <a:endParaRPr lang="en-US" altLang="ko-KR" sz="900" b="1" dirty="0"/>
          </a:p>
          <a:p>
            <a:r>
              <a:rPr lang="ko-KR" altLang="en-US" sz="900" b="1" dirty="0"/>
              <a:t>의 값들을 가집니다</a:t>
            </a:r>
            <a:r>
              <a:rPr lang="en-US" altLang="ko-KR" sz="900" b="1" dirty="0"/>
              <a:t>. </a:t>
            </a:r>
          </a:p>
          <a:p>
            <a:endParaRPr lang="en-US" altLang="ko-KR" sz="900" b="1" dirty="0"/>
          </a:p>
          <a:p>
            <a:r>
              <a:rPr lang="ko-KR" altLang="en-US" sz="900" b="1" dirty="0" err="1"/>
              <a:t>저희쪽에서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flask</a:t>
            </a:r>
            <a:r>
              <a:rPr lang="ko-KR" altLang="en-US" sz="900" b="1" dirty="0"/>
              <a:t>에서 앞단으로 모든 회원</a:t>
            </a:r>
            <a:r>
              <a:rPr lang="en-US" altLang="ko-KR" sz="900" b="1" dirty="0"/>
              <a:t>id</a:t>
            </a:r>
            <a:r>
              <a:rPr lang="ko-KR" altLang="en-US" sz="900" b="1" dirty="0"/>
              <a:t>와 그에 매칭되는 </a:t>
            </a:r>
            <a:endParaRPr lang="en-US" altLang="ko-KR" sz="900" b="1" dirty="0"/>
          </a:p>
          <a:p>
            <a:r>
              <a:rPr lang="en-US" altLang="ko-KR" sz="900" b="1" dirty="0" err="1"/>
              <a:t>test_indicator</a:t>
            </a:r>
            <a:r>
              <a:rPr lang="en-US" altLang="ko-KR" sz="900" b="1" dirty="0"/>
              <a:t>, type_2, type_3</a:t>
            </a:r>
            <a:r>
              <a:rPr lang="ko-KR" altLang="en-US" sz="900" b="1" dirty="0"/>
              <a:t>에 대한 속성값을 모두 전달했다고 했을 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해당 버튼들의 필터링 기능으로 조건에 맞는 목록만 아래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에 뜨게 구현해주세요</a:t>
            </a:r>
            <a:r>
              <a:rPr lang="en-US" altLang="ko-KR" sz="900" b="1" dirty="0"/>
              <a:t>.</a:t>
            </a:r>
          </a:p>
          <a:p>
            <a:endParaRPr lang="en-US" altLang="ko-KR" sz="900" b="1" dirty="0"/>
          </a:p>
          <a:p>
            <a:endParaRPr lang="en-US" altLang="ko-KR" sz="900" b="1" dirty="0"/>
          </a:p>
          <a:p>
            <a:r>
              <a:rPr lang="en-US" altLang="ko-KR" sz="900" b="1" dirty="0"/>
              <a:t> </a:t>
            </a:r>
            <a:endParaRPr lang="ko-KR" altLang="en-US" sz="9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B0FFFC2-7ECD-530E-6F11-D755F7DECDFC}"/>
              </a:ext>
            </a:extLst>
          </p:cNvPr>
          <p:cNvCxnSpPr>
            <a:cxnSpLocks/>
          </p:cNvCxnSpPr>
          <p:nvPr/>
        </p:nvCxnSpPr>
        <p:spPr>
          <a:xfrm flipV="1">
            <a:off x="9136044" y="3411160"/>
            <a:ext cx="0" cy="1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861BC1-52FB-26E3-1B0A-84F68BD50BF4}"/>
              </a:ext>
            </a:extLst>
          </p:cNvPr>
          <p:cNvSpPr/>
          <p:nvPr/>
        </p:nvSpPr>
        <p:spPr>
          <a:xfrm>
            <a:off x="352339" y="6462206"/>
            <a:ext cx="2491529" cy="2916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6B4F2-4488-ACB6-FB1D-E64519709092}"/>
              </a:ext>
            </a:extLst>
          </p:cNvPr>
          <p:cNvSpPr txBox="1"/>
          <p:nvPr/>
        </p:nvSpPr>
        <p:spPr>
          <a:xfrm>
            <a:off x="2829114" y="6537020"/>
            <a:ext cx="3756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페이지 </a:t>
            </a:r>
            <a:r>
              <a:rPr lang="en-US" altLang="ko-KR" sz="900" b="1" dirty="0"/>
              <a:t>20</a:t>
            </a:r>
            <a:r>
              <a:rPr lang="ko-KR" altLang="en-US" sz="900" b="1" dirty="0"/>
              <a:t>줄 단위로 넘어가게 </a:t>
            </a:r>
            <a:r>
              <a:rPr lang="en-US" altLang="ko-KR" sz="900" b="1" dirty="0"/>
              <a:t>paging </a:t>
            </a:r>
            <a:r>
              <a:rPr lang="ko-KR" altLang="en-US" sz="900" b="1" dirty="0"/>
              <a:t>기능 부탁드립니다</a:t>
            </a:r>
            <a:r>
              <a:rPr lang="en-US" altLang="ko-KR" sz="9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25DD0B-4591-40A3-9092-0191AA314D0D}"/>
              </a:ext>
            </a:extLst>
          </p:cNvPr>
          <p:cNvSpPr txBox="1"/>
          <p:nvPr/>
        </p:nvSpPr>
        <p:spPr>
          <a:xfrm>
            <a:off x="1983226" y="4356323"/>
            <a:ext cx="375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테이블 설명은 </a:t>
            </a:r>
            <a:endParaRPr lang="en-US" altLang="ko-KR" sz="2400" b="1" dirty="0"/>
          </a:p>
          <a:p>
            <a:r>
              <a:rPr lang="en-US" altLang="ko-KR" sz="2400" b="1" dirty="0"/>
              <a:t>ppt 2</a:t>
            </a:r>
            <a:r>
              <a:rPr lang="ko-KR" altLang="en-US" sz="2400" b="1" dirty="0"/>
              <a:t>페이지에 있습니다</a:t>
            </a:r>
            <a:endParaRPr lang="en-US" altLang="ko-KR" sz="2400" b="1" dirty="0"/>
          </a:p>
        </p:txBody>
      </p:sp>
      <p:sp>
        <p:nvSpPr>
          <p:cNvPr id="46" name="Google Shape;92;p16">
            <a:extLst>
              <a:ext uri="{FF2B5EF4-FFF2-40B4-BE49-F238E27FC236}">
                <a16:creationId xmlns:a16="http://schemas.microsoft.com/office/drawing/2014/main" id="{9F5F4566-24B1-F210-7BFC-90C6BF211D0E}"/>
              </a:ext>
            </a:extLst>
          </p:cNvPr>
          <p:cNvSpPr txBox="1"/>
          <p:nvPr/>
        </p:nvSpPr>
        <p:spPr>
          <a:xfrm>
            <a:off x="8116219" y="6398699"/>
            <a:ext cx="2791200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페이지 엑셀 다운로드: </a:t>
            </a:r>
            <a:r>
              <a:rPr lang="en" sz="10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excel버튼 클릭시 : 페이지는 고정, 모든 rawdata 엑셀로 다운</a:t>
            </a:r>
            <a:endParaRPr sz="933" b="1" dirty="0"/>
          </a:p>
        </p:txBody>
      </p:sp>
    </p:spTree>
    <p:extLst>
      <p:ext uri="{BB962C8B-B14F-4D97-AF65-F5344CB8AC3E}">
        <p14:creationId xmlns:p14="http://schemas.microsoft.com/office/powerpoint/2010/main" val="10130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>
            <p:extLst>
              <p:ext uri="{D42A27DB-BD31-4B8C-83A1-F6EECF244321}">
                <p14:modId xmlns:p14="http://schemas.microsoft.com/office/powerpoint/2010/main" val="2757939920"/>
              </p:ext>
            </p:extLst>
          </p:nvPr>
        </p:nvGraphicFramePr>
        <p:xfrm>
          <a:off x="302218" y="1402129"/>
          <a:ext cx="11629640" cy="3576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5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3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1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87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3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846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Type_3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City_name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Title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Type_2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 R1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 from Eval R2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Score for Eval R3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voting result </a:t>
                      </a:r>
                      <a:endParaRPr sz="11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Download Application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(Delete)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regi_applicant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Department of education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city/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altLang="ko-KR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</a:t>
                      </a:r>
                      <a:r>
                        <a:rPr lang="en-US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/individual</a:t>
                      </a: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regi_country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endParaRPr lang="en"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Republic of Korea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regi_city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seoul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{{project_name}}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blahblah</a:t>
                      </a:r>
                      <a:endParaRPr sz="12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{{type_2}}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tech/human/leadership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regi_email</a:t>
                      </a: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{{eval_1}}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x) None/pass/fail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{{eval_2}}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52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9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{{eval_3}}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63.5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{{voting_result}}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" altLang="ko-KR"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Ex) H1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accent6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Button 1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accent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{{</a:t>
                      </a:r>
                      <a:r>
                        <a:rPr lang="en-US" sz="1200" b="1" dirty="0" err="1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test_indicator</a:t>
                      </a:r>
                      <a:r>
                        <a:rPr lang="en-US" sz="1200" b="1" dirty="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}}</a:t>
                      </a: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dirty="0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2" name="Google Shape;72;p16"/>
          <p:cNvCxnSpPr>
            <a:cxnSpLocks/>
          </p:cNvCxnSpPr>
          <p:nvPr/>
        </p:nvCxnSpPr>
        <p:spPr>
          <a:xfrm flipH="1" flipV="1">
            <a:off x="11364942" y="2779800"/>
            <a:ext cx="369858" cy="23374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/>
          <p:cNvCxnSpPr>
            <a:cxnSpLocks/>
          </p:cNvCxnSpPr>
          <p:nvPr/>
        </p:nvCxnSpPr>
        <p:spPr>
          <a:xfrm>
            <a:off x="6953134" y="3429000"/>
            <a:ext cx="0" cy="16271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6"/>
          <p:cNvSpPr txBox="1"/>
          <p:nvPr/>
        </p:nvSpPr>
        <p:spPr>
          <a:xfrm>
            <a:off x="6219253" y="5056172"/>
            <a:ext cx="1898800" cy="30161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칸에는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)/PASS/FAIL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 </a:t>
            </a:r>
            <a:r>
              <a:rPr lang="ko-KR" altLang="en-US" sz="1200" dirty="0"/>
              <a:t>항목이 </a:t>
            </a:r>
            <a:r>
              <a:rPr lang="en-US" altLang="ko-KR" sz="1200" dirty="0"/>
              <a:t>pass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pass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fail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/>
              <a:t>eval_1</a:t>
            </a:r>
            <a:r>
              <a:rPr lang="ko-KR" altLang="en-US" sz="1200" dirty="0"/>
              <a:t>값이 </a:t>
            </a:r>
            <a:r>
              <a:rPr lang="en-US" altLang="ko-KR" sz="1200" dirty="0"/>
              <a:t>fail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  <p:cxnSp>
        <p:nvCxnSpPr>
          <p:cNvPr id="76" name="Google Shape;76;p16"/>
          <p:cNvCxnSpPr>
            <a:cxnSpLocks/>
          </p:cNvCxnSpPr>
          <p:nvPr/>
        </p:nvCxnSpPr>
        <p:spPr>
          <a:xfrm>
            <a:off x="9834533" y="2516273"/>
            <a:ext cx="0" cy="2539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8624058" y="5066584"/>
            <a:ext cx="2358000" cy="15388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(9)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와 유사하게 버튼을 누르면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의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\function02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실행하게 하고 마찬가지로 해당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펑션이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target_id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1234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를 사용 </a:t>
            </a:r>
            <a:r>
              <a:rPr lang="ko-KR" altLang="en-US" sz="1400" dirty="0" err="1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가능해야함</a:t>
            </a:r>
            <a:r>
              <a:rPr lang="ko-KR" altLang="en-US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1400" dirty="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(10)</a:t>
            </a:r>
            <a:endParaRPr sz="1600" dirty="0"/>
          </a:p>
        </p:txBody>
      </p:sp>
      <p:cxnSp>
        <p:nvCxnSpPr>
          <p:cNvPr id="80" name="Google Shape;80;p16"/>
          <p:cNvCxnSpPr>
            <a:cxnSpLocks/>
            <a:endCxn id="81" idx="2"/>
          </p:cNvCxnSpPr>
          <p:nvPr/>
        </p:nvCxnSpPr>
        <p:spPr>
          <a:xfrm flipV="1">
            <a:off x="918808" y="929657"/>
            <a:ext cx="46547" cy="490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244755" y="109216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 </a:t>
            </a:r>
            <a:r>
              <a:rPr lang="ko-KR" altLang="en-US" sz="933" b="1" dirty="0"/>
              <a:t>열 제목 </a:t>
            </a:r>
            <a:r>
              <a:rPr lang="ko-KR" altLang="en-US" sz="933" b="1" dirty="0" err="1"/>
              <a:t>클릭시</a:t>
            </a:r>
            <a:endParaRPr lang="en" sz="933" b="1" dirty="0"/>
          </a:p>
          <a:p>
            <a:r>
              <a:rPr lang="en" sz="933" b="1" dirty="0"/>
              <a:t> ID/type_2/3</a:t>
            </a:r>
            <a:r>
              <a:rPr lang="ko-KR" altLang="en-US" sz="933" b="1" dirty="0"/>
              <a:t>에 대하여 </a:t>
            </a:r>
            <a:endParaRPr lang="en-US" altLang="ko-KR" sz="933" b="1" dirty="0"/>
          </a:p>
          <a:p>
            <a:r>
              <a:rPr lang="en" sz="933" b="1" dirty="0"/>
              <a:t>Alphabet 정</a:t>
            </a:r>
            <a:r>
              <a:rPr lang="ko-KR" altLang="en-US" sz="933" b="1" dirty="0" err="1"/>
              <a:t>렬기능</a:t>
            </a:r>
            <a:r>
              <a:rPr lang="ko-KR" altLang="en-US" sz="933" b="1" dirty="0"/>
              <a:t> </a:t>
            </a:r>
            <a:r>
              <a:rPr lang="en-US" altLang="ko-KR" sz="933" b="1" dirty="0"/>
              <a:t>(7)</a:t>
            </a:r>
            <a:endParaRPr sz="933" b="1" dirty="0"/>
          </a:p>
        </p:txBody>
      </p:sp>
      <p:cxnSp>
        <p:nvCxnSpPr>
          <p:cNvPr id="83" name="Google Shape;83;p16"/>
          <p:cNvCxnSpPr>
            <a:cxnSpLocks/>
            <a:stCxn id="81" idx="2"/>
          </p:cNvCxnSpPr>
          <p:nvPr/>
        </p:nvCxnSpPr>
        <p:spPr>
          <a:xfrm>
            <a:off x="965355" y="929657"/>
            <a:ext cx="1218100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6953134" y="57589"/>
            <a:ext cx="1703200" cy="5333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열 제목 클릭 시</a:t>
            </a:r>
            <a:r>
              <a:rPr lang="en" sz="933" b="1" dirty="0"/>
              <a:t> (높은순, 낮은순) </a:t>
            </a:r>
            <a:r>
              <a:rPr lang="ko-KR" altLang="en-US" sz="933" b="1" dirty="0"/>
              <a:t>정렬기능 </a:t>
            </a:r>
            <a:r>
              <a:rPr lang="en-US" altLang="ko-KR" sz="933" b="1" dirty="0"/>
              <a:t>(8)</a:t>
            </a:r>
            <a:endParaRPr sz="933" b="1" dirty="0"/>
          </a:p>
        </p:txBody>
      </p:sp>
      <p:cxnSp>
        <p:nvCxnSpPr>
          <p:cNvPr id="89" name="Google Shape;89;p16"/>
          <p:cNvCxnSpPr>
            <a:cxnSpLocks/>
            <a:endCxn id="88" idx="2"/>
          </p:cNvCxnSpPr>
          <p:nvPr/>
        </p:nvCxnSpPr>
        <p:spPr>
          <a:xfrm flipH="1" flipV="1">
            <a:off x="7804734" y="590900"/>
            <a:ext cx="626638" cy="829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>
            <a:cxnSpLocks/>
            <a:endCxn id="88" idx="2"/>
          </p:cNvCxnSpPr>
          <p:nvPr/>
        </p:nvCxnSpPr>
        <p:spPr>
          <a:xfrm flipV="1">
            <a:off x="7589350" y="590900"/>
            <a:ext cx="215384" cy="8112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-1150845" y="5349189"/>
            <a:ext cx="2791200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000" b="1" dirty="0"/>
              <a:t>버튼을 누르면 </a:t>
            </a:r>
            <a:r>
              <a:rPr lang="en-US" altLang="ko-KR" sz="1000" b="1" dirty="0"/>
              <a:t>flask</a:t>
            </a:r>
            <a:r>
              <a:rPr lang="ko-KR" altLang="en-US" sz="1000" b="1" dirty="0"/>
              <a:t>의 </a:t>
            </a:r>
            <a:endParaRPr lang="en-US" altLang="ko-KR" sz="1000" b="1" dirty="0"/>
          </a:p>
          <a:p>
            <a:r>
              <a:rPr lang="en-US" altLang="ko-KR" sz="1000" b="1" dirty="0"/>
              <a:t>\function 03 </a:t>
            </a:r>
            <a:r>
              <a:rPr lang="ko-KR" altLang="en-US" sz="1000" b="1" dirty="0"/>
              <a:t>작동 </a:t>
            </a:r>
            <a:r>
              <a:rPr lang="en-US" altLang="ko-KR" sz="1000" b="1" dirty="0"/>
              <a:t>(11)</a:t>
            </a:r>
          </a:p>
          <a:p>
            <a:r>
              <a:rPr lang="en-US" sz="1000" b="1" dirty="0"/>
              <a:t>(</a:t>
            </a:r>
            <a:r>
              <a:rPr lang="ko-KR" altLang="en-US" sz="1000" b="1" dirty="0"/>
              <a:t>특별히 전달할 </a:t>
            </a:r>
            <a:r>
              <a:rPr lang="ko-KR" altLang="en-US" sz="1000" b="1" dirty="0" err="1"/>
              <a:t>인자값</a:t>
            </a:r>
            <a:r>
              <a:rPr lang="ko-KR" altLang="en-US" sz="1000" b="1" dirty="0"/>
              <a:t> 없음</a:t>
            </a:r>
            <a:endParaRPr lang="en-US" altLang="ko-KR" sz="1000" b="1"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E2DD6D53-65B4-B592-FA39-779AF5042F25}"/>
              </a:ext>
            </a:extLst>
          </p:cNvPr>
          <p:cNvSpPr txBox="1"/>
          <p:nvPr/>
        </p:nvSpPr>
        <p:spPr>
          <a:xfrm>
            <a:off x="-1396448" y="1194458"/>
            <a:ext cx="1441200" cy="820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b="1" dirty="0"/>
              <a:t>**</a:t>
            </a:r>
            <a:r>
              <a:rPr lang="ko-KR" altLang="en-US" sz="933" b="1" dirty="0"/>
              <a:t>필터링</a:t>
            </a:r>
            <a:r>
              <a:rPr lang="en-US" altLang="ko-KR" sz="933" b="1" dirty="0"/>
              <a:t>, </a:t>
            </a:r>
            <a:r>
              <a:rPr lang="ko-KR" altLang="en-US" sz="933" b="1" dirty="0"/>
              <a:t>알파벳 정렬기능에 따라 위에서부터 </a:t>
            </a:r>
            <a:r>
              <a:rPr lang="en-US" altLang="ko-KR" sz="933" b="1" dirty="0"/>
              <a:t>1,2,… </a:t>
            </a:r>
            <a:r>
              <a:rPr lang="ko-KR" altLang="en-US" sz="933" b="1" dirty="0"/>
              <a:t>순으로 </a:t>
            </a:r>
            <a:r>
              <a:rPr lang="ko-KR" altLang="en-US" sz="933" b="1" dirty="0" err="1"/>
              <a:t>라벨링</a:t>
            </a:r>
            <a:r>
              <a:rPr lang="ko-KR" altLang="en-US" sz="933" b="1" dirty="0"/>
              <a:t> 해주는 기능 </a:t>
            </a:r>
            <a:r>
              <a:rPr lang="en-US" altLang="ko-KR" sz="933" b="1" dirty="0"/>
              <a:t>(6)</a:t>
            </a:r>
            <a:endParaRPr sz="933" b="1" dirty="0"/>
          </a:p>
        </p:txBody>
      </p:sp>
      <p:cxnSp>
        <p:nvCxnSpPr>
          <p:cNvPr id="7" name="Google Shape;80;p16">
            <a:extLst>
              <a:ext uri="{FF2B5EF4-FFF2-40B4-BE49-F238E27FC236}">
                <a16:creationId xmlns:a16="http://schemas.microsoft.com/office/drawing/2014/main" id="{8292ADC7-8B34-1BF6-5B69-FA64630DA944}"/>
              </a:ext>
            </a:extLst>
          </p:cNvPr>
          <p:cNvCxnSpPr>
            <a:cxnSpLocks/>
          </p:cNvCxnSpPr>
          <p:nvPr/>
        </p:nvCxnSpPr>
        <p:spPr>
          <a:xfrm flipH="1" flipV="1">
            <a:off x="44752" y="1584204"/>
            <a:ext cx="242511" cy="932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83;p16">
            <a:extLst>
              <a:ext uri="{FF2B5EF4-FFF2-40B4-BE49-F238E27FC236}">
                <a16:creationId xmlns:a16="http://schemas.microsoft.com/office/drawing/2014/main" id="{12740750-FFE6-10F1-105D-FEB456E3A8E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65355" y="929657"/>
            <a:ext cx="4511445" cy="4724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4;p16">
            <a:extLst>
              <a:ext uri="{FF2B5EF4-FFF2-40B4-BE49-F238E27FC236}">
                <a16:creationId xmlns:a16="http://schemas.microsoft.com/office/drawing/2014/main" id="{0C8FE130-7CE1-81D5-3C1B-36B6849D4FE1}"/>
              </a:ext>
            </a:extLst>
          </p:cNvPr>
          <p:cNvCxnSpPr>
            <a:cxnSpLocks/>
          </p:cNvCxnSpPr>
          <p:nvPr/>
        </p:nvCxnSpPr>
        <p:spPr>
          <a:xfrm flipH="1">
            <a:off x="4105275" y="3245068"/>
            <a:ext cx="188484" cy="18111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75;p16">
            <a:extLst>
              <a:ext uri="{FF2B5EF4-FFF2-40B4-BE49-F238E27FC236}">
                <a16:creationId xmlns:a16="http://schemas.microsoft.com/office/drawing/2014/main" id="{E767CF2D-EEF6-550D-AE6B-DB820EB3251E}"/>
              </a:ext>
            </a:extLst>
          </p:cNvPr>
          <p:cNvSpPr txBox="1"/>
          <p:nvPr/>
        </p:nvSpPr>
        <p:spPr>
          <a:xfrm>
            <a:off x="2780847" y="5040165"/>
            <a:ext cx="2932401" cy="19081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200" dirty="0"/>
              <a:t>ID 1234</a:t>
            </a:r>
            <a:r>
              <a:rPr lang="ko-KR" altLang="en-US" sz="1200" dirty="0"/>
              <a:t>에 해당하는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project name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가 보이고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 </a:t>
            </a:r>
            <a:r>
              <a:rPr lang="en-US" altLang="ko-KR" sz="1200" dirty="0" err="1"/>
              <a:t>blahblah</a:t>
            </a:r>
            <a:r>
              <a:rPr lang="ko-KR" altLang="en-US" sz="1200" dirty="0"/>
              <a:t>를 클릭하면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Flask</a:t>
            </a:r>
            <a:r>
              <a:rPr lang="ko-KR" altLang="en-US" sz="1200" dirty="0"/>
              <a:t>의 </a:t>
            </a:r>
            <a:r>
              <a:rPr lang="en-US" altLang="ko-KR" sz="1200" dirty="0"/>
              <a:t>\function01</a:t>
            </a:r>
            <a:r>
              <a:rPr lang="ko-KR" altLang="en-US" sz="1200" dirty="0"/>
              <a:t>를 실행하게 함</a:t>
            </a:r>
            <a:r>
              <a:rPr lang="en-US" altLang="ko-KR" sz="1200" dirty="0"/>
              <a:t>. </a:t>
            </a:r>
            <a:r>
              <a:rPr lang="ko-KR" altLang="en-US" sz="1200" dirty="0"/>
              <a:t>단 이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를 실행할 때</a:t>
            </a:r>
            <a:r>
              <a:rPr lang="en-US" altLang="ko-KR" sz="1200" dirty="0"/>
              <a:t>, ID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1234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예를들어</a:t>
            </a:r>
            <a:r>
              <a:rPr lang="ko-KR" altLang="en-US" sz="1200" dirty="0"/>
              <a:t> </a:t>
            </a:r>
            <a:r>
              <a:rPr lang="en-US" altLang="ko-KR" sz="1200" dirty="0"/>
              <a:t>target_id:1234 </a:t>
            </a:r>
            <a:r>
              <a:rPr lang="ko-KR" altLang="en-US" sz="1200" dirty="0"/>
              <a:t>로 매칭해서 전달하여 </a:t>
            </a:r>
            <a:r>
              <a:rPr lang="en-US" altLang="ko-KR" sz="1200" dirty="0"/>
              <a:t>function01</a:t>
            </a:r>
            <a:r>
              <a:rPr lang="ko-KR" altLang="en-US" sz="1200" dirty="0"/>
              <a:t>가 </a:t>
            </a:r>
            <a:r>
              <a:rPr lang="en-US" altLang="ko-KR" sz="1200" dirty="0"/>
              <a:t>1234</a:t>
            </a:r>
            <a:r>
              <a:rPr lang="ko-KR" altLang="en-US" sz="1200" dirty="0"/>
              <a:t>라는 값을 사용할 수 있어야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(9)</a:t>
            </a:r>
            <a:endParaRPr sz="1200" b="1" dirty="0"/>
          </a:p>
        </p:txBody>
      </p:sp>
      <p:sp>
        <p:nvSpPr>
          <p:cNvPr id="65" name="Google Shape;75;p16">
            <a:extLst>
              <a:ext uri="{FF2B5EF4-FFF2-40B4-BE49-F238E27FC236}">
                <a16:creationId xmlns:a16="http://schemas.microsoft.com/office/drawing/2014/main" id="{6ADA653D-805B-9546-E80D-824988651DAB}"/>
              </a:ext>
            </a:extLst>
          </p:cNvPr>
          <p:cNvSpPr txBox="1"/>
          <p:nvPr/>
        </p:nvSpPr>
        <p:spPr>
          <a:xfrm>
            <a:off x="312544" y="6118386"/>
            <a:ext cx="663137" cy="4308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/>
              <a:t>버튼</a:t>
            </a:r>
            <a:endParaRPr sz="1200" dirty="0"/>
          </a:p>
        </p:txBody>
      </p:sp>
      <p:cxnSp>
        <p:nvCxnSpPr>
          <p:cNvPr id="66" name="Google Shape;80;p16">
            <a:extLst>
              <a:ext uri="{FF2B5EF4-FFF2-40B4-BE49-F238E27FC236}">
                <a16:creationId xmlns:a16="http://schemas.microsoft.com/office/drawing/2014/main" id="{A8BBA023-9E75-20BE-17C9-8370A9A5F96B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-603844" y="6057035"/>
            <a:ext cx="916388" cy="276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75;p16">
            <a:extLst>
              <a:ext uri="{FF2B5EF4-FFF2-40B4-BE49-F238E27FC236}">
                <a16:creationId xmlns:a16="http://schemas.microsoft.com/office/drawing/2014/main" id="{A759DC6D-8DFC-AAD7-4918-9383EEEEF973}"/>
              </a:ext>
            </a:extLst>
          </p:cNvPr>
          <p:cNvSpPr txBox="1"/>
          <p:nvPr/>
        </p:nvSpPr>
        <p:spPr>
          <a:xfrm>
            <a:off x="11135259" y="5117236"/>
            <a:ext cx="1898800" cy="32008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1200" dirty="0"/>
              <a:t>이 칸도 </a:t>
            </a:r>
            <a:r>
              <a:rPr lang="en-US" altLang="ko-KR" sz="1200" dirty="0"/>
              <a:t>(12)</a:t>
            </a:r>
            <a:r>
              <a:rPr lang="ko-KR" altLang="en-US" sz="1200" dirty="0"/>
              <a:t>와 유사하게 </a:t>
            </a:r>
            <a:r>
              <a:rPr lang="en-US" altLang="ko-KR" sz="1200" dirty="0"/>
              <a:t>(None:</a:t>
            </a:r>
            <a:r>
              <a:rPr lang="ko-KR" altLang="en-US" sz="1200" dirty="0"/>
              <a:t>실제로 빈칸</a:t>
            </a:r>
            <a:r>
              <a:rPr lang="en-US" altLang="ko-KR" sz="1200" dirty="0"/>
              <a:t>)/””/test</a:t>
            </a:r>
            <a:r>
              <a:rPr lang="ko-KR" altLang="en-US" sz="1200" dirty="0"/>
              <a:t>로 구성된 </a:t>
            </a:r>
            <a:r>
              <a:rPr lang="ko-KR" altLang="en-US" sz="1200" dirty="0" err="1"/>
              <a:t>드랍다운</a:t>
            </a:r>
            <a:r>
              <a:rPr lang="ko-KR" altLang="en-US" sz="1200" dirty="0"/>
              <a:t> 하나와 </a:t>
            </a:r>
            <a:endParaRPr lang="en-US" altLang="ko-KR" sz="1200" dirty="0"/>
          </a:p>
          <a:p>
            <a:r>
              <a:rPr lang="en-US" sz="1200" dirty="0"/>
              <a:t>Submit </a:t>
            </a:r>
            <a:r>
              <a:rPr lang="ko-KR" altLang="en-US" sz="1200" dirty="0"/>
              <a:t>버튼 이렇게 두개로 구성 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/>
              <a:t>기존에 </a:t>
            </a:r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항목이 </a:t>
            </a:r>
            <a:r>
              <a:rPr lang="en-US" altLang="ko-KR" sz="1200" dirty="0"/>
              <a:t>“”</a:t>
            </a:r>
            <a:r>
              <a:rPr lang="ko-KR" altLang="en-US" sz="1200" dirty="0"/>
              <a:t>면 </a:t>
            </a:r>
            <a:r>
              <a:rPr lang="ko-KR" altLang="en-US" sz="1200" dirty="0" err="1"/>
              <a:t>드랍다운에</a:t>
            </a:r>
            <a:r>
              <a:rPr lang="ko-KR" altLang="en-US" sz="1200" dirty="0"/>
              <a:t> </a:t>
            </a:r>
            <a:r>
              <a:rPr lang="en-US" altLang="ko-KR" sz="1200" dirty="0"/>
              <a:t>“”</a:t>
            </a:r>
            <a:r>
              <a:rPr lang="ko-KR" altLang="en-US" sz="1200" dirty="0"/>
              <a:t>가 초기값으로 할당되고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예를 들어 그걸 </a:t>
            </a:r>
            <a:r>
              <a:rPr lang="en-US" altLang="ko-KR" sz="1200" dirty="0"/>
              <a:t>test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바꾼뒤</a:t>
            </a:r>
            <a:r>
              <a:rPr lang="ko-KR" altLang="en-US" sz="1200" dirty="0"/>
              <a:t> </a:t>
            </a:r>
            <a:r>
              <a:rPr lang="en-US" altLang="ko-KR" sz="1200" dirty="0"/>
              <a:t>submit</a:t>
            </a:r>
            <a:r>
              <a:rPr lang="ko-KR" altLang="en-US" sz="1200" dirty="0"/>
              <a:t>을 누르면 </a:t>
            </a:r>
            <a:endParaRPr lang="en-US" altLang="ko-KR" sz="1200" dirty="0"/>
          </a:p>
          <a:p>
            <a:r>
              <a:rPr lang="en-US" altLang="ko-KR" sz="1200" dirty="0"/>
              <a:t>id:1234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test_indicator</a:t>
            </a:r>
            <a:r>
              <a:rPr lang="ko-KR" altLang="en-US" sz="1200" dirty="0"/>
              <a:t> 값이 </a:t>
            </a:r>
            <a:r>
              <a:rPr lang="en-US" altLang="ko-KR" sz="1200" dirty="0"/>
              <a:t>test</a:t>
            </a:r>
            <a:r>
              <a:rPr lang="ko-KR" altLang="en-US" sz="1200" dirty="0"/>
              <a:t>로 변경되어야 함</a:t>
            </a:r>
            <a:r>
              <a:rPr lang="en-US" altLang="ko-KR" sz="1200" dirty="0"/>
              <a:t>. </a:t>
            </a:r>
            <a:r>
              <a:rPr lang="en-US" altLang="ko-KR" sz="1200" b="1" dirty="0"/>
              <a:t>(12)</a:t>
            </a:r>
            <a:endParaRPr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795</Words>
  <Application>Microsoft Macintosh PowerPoint</Application>
  <PresentationFormat>와이드스크린</PresentationFormat>
  <Paragraphs>136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Roboto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우승찬</dc:creator>
  <cp:lastModifiedBy>김태걸</cp:lastModifiedBy>
  <cp:revision>7</cp:revision>
  <dcterms:created xsi:type="dcterms:W3CDTF">2023-05-24T06:49:43Z</dcterms:created>
  <dcterms:modified xsi:type="dcterms:W3CDTF">2023-05-30T12:52:18Z</dcterms:modified>
</cp:coreProperties>
</file>