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98282-FC37-4542-9800-8F2EAF2C4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AFA087-23B8-F74B-A8E1-DFA61E9A4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01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3C864-9E04-1142-8FA3-FE6CE9E1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625E45-BDAB-FB49-A2B7-D30DDF2A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923720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0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ギャラリー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七海龍平</dc:creator>
  <cp:lastModifiedBy>七海龍平</cp:lastModifiedBy>
  <cp:revision>1</cp:revision>
  <dcterms:created xsi:type="dcterms:W3CDTF">2019-01-26T12:13:11Z</dcterms:created>
  <dcterms:modified xsi:type="dcterms:W3CDTF">2019-01-26T12:13:59Z</dcterms:modified>
</cp:coreProperties>
</file>