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60f80f6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60f80f6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60f80f6d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60f80f6d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87600" cy="49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99200" cy="48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