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5162-2DCD-4805-8293-F7E7298B4880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407B-A383-4FA3-A61B-3EB160A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64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5162-2DCD-4805-8293-F7E7298B4880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407B-A383-4FA3-A61B-3EB160A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49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5162-2DCD-4805-8293-F7E7298B4880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407B-A383-4FA3-A61B-3EB160A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48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5162-2DCD-4805-8293-F7E7298B4880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407B-A383-4FA3-A61B-3EB160A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0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5162-2DCD-4805-8293-F7E7298B4880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407B-A383-4FA3-A61B-3EB160A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1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5162-2DCD-4805-8293-F7E7298B4880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407B-A383-4FA3-A61B-3EB160A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45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5162-2DCD-4805-8293-F7E7298B4880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407B-A383-4FA3-A61B-3EB160A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8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5162-2DCD-4805-8293-F7E7298B4880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407B-A383-4FA3-A61B-3EB160A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32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5162-2DCD-4805-8293-F7E7298B4880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407B-A383-4FA3-A61B-3EB160A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73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5162-2DCD-4805-8293-F7E7298B4880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407B-A383-4FA3-A61B-3EB160A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65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5162-2DCD-4805-8293-F7E7298B4880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407B-A383-4FA3-A61B-3EB160A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04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5162-2DCD-4805-8293-F7E7298B4880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3407B-A383-4FA3-A61B-3EB160A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96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989" y="237393"/>
            <a:ext cx="185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일차</a:t>
            </a:r>
            <a:endParaRPr lang="ko-KR" altLang="en-US" sz="2800" dirty="0"/>
          </a:p>
        </p:txBody>
      </p:sp>
      <p:grpSp>
        <p:nvGrpSpPr>
          <p:cNvPr id="50" name="그룹 49"/>
          <p:cNvGrpSpPr/>
          <p:nvPr/>
        </p:nvGrpSpPr>
        <p:grpSpPr>
          <a:xfrm>
            <a:off x="2962272" y="1683722"/>
            <a:ext cx="6779605" cy="4300996"/>
            <a:chOff x="1115889" y="1683722"/>
            <a:chExt cx="6779605" cy="4300996"/>
          </a:xfrm>
        </p:grpSpPr>
        <p:sp>
          <p:nvSpPr>
            <p:cNvPr id="39" name="TextBox 38"/>
            <p:cNvSpPr txBox="1"/>
            <p:nvPr/>
          </p:nvSpPr>
          <p:spPr>
            <a:xfrm>
              <a:off x="3641481" y="1715907"/>
              <a:ext cx="2690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ym typeface="Wingdings" panose="05000000000000000000" pitchFamily="2" charset="2"/>
                </a:rPr>
                <a:t> </a:t>
              </a:r>
              <a:r>
                <a:rPr lang="en-US" altLang="ko-KR" dirty="0" err="1" smtClean="0">
                  <a:sym typeface="Wingdings" panose="05000000000000000000" pitchFamily="2" charset="2"/>
                </a:rPr>
                <a:t>input_dim</a:t>
              </a:r>
              <a:r>
                <a:rPr lang="en-US" altLang="ko-KR" dirty="0" smtClean="0">
                  <a:sym typeface="Wingdings" panose="05000000000000000000" pitchFamily="2" charset="2"/>
                </a:rPr>
                <a:t> = 1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56992" y="4161659"/>
              <a:ext cx="2690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ym typeface="Wingdings" panose="05000000000000000000" pitchFamily="2" charset="2"/>
                </a:rPr>
                <a:t> </a:t>
              </a:r>
              <a:r>
                <a:rPr lang="en-US" altLang="ko-KR" dirty="0" err="1" smtClean="0">
                  <a:sym typeface="Wingdings" panose="05000000000000000000" pitchFamily="2" charset="2"/>
                </a:rPr>
                <a:t>model.add</a:t>
              </a:r>
              <a:r>
                <a:rPr lang="en-US" altLang="ko-KR" dirty="0" smtClean="0">
                  <a:sym typeface="Wingdings" panose="05000000000000000000" pitchFamily="2" charset="2"/>
                </a:rPr>
                <a:t>(Dense(3))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588727" y="5338387"/>
              <a:ext cx="2690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ym typeface="Wingdings" panose="05000000000000000000" pitchFamily="2" charset="2"/>
                </a:rPr>
                <a:t> </a:t>
              </a:r>
              <a:r>
                <a:rPr lang="en-US" altLang="ko-KR" dirty="0" err="1" smtClean="0">
                  <a:sym typeface="Wingdings" panose="05000000000000000000" pitchFamily="2" charset="2"/>
                </a:rPr>
                <a:t>model.add</a:t>
              </a:r>
              <a:r>
                <a:rPr lang="en-US" altLang="ko-KR" dirty="0" smtClean="0">
                  <a:sym typeface="Wingdings" panose="05000000000000000000" pitchFamily="2" charset="2"/>
                </a:rPr>
                <a:t>(Dense(1))</a:t>
              </a:r>
            </a:p>
            <a:p>
              <a:r>
                <a:rPr lang="en-US" altLang="ko-KR" dirty="0" smtClean="0">
                  <a:sym typeface="Wingdings" panose="05000000000000000000" pitchFamily="2" charset="2"/>
                </a:rPr>
                <a:t> output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05048" y="2869656"/>
              <a:ext cx="2690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ym typeface="Wingdings" panose="05000000000000000000" pitchFamily="2" charset="2"/>
                </a:rPr>
                <a:t> </a:t>
              </a:r>
              <a:r>
                <a:rPr lang="en-US" altLang="ko-KR" dirty="0" err="1" smtClean="0">
                  <a:sym typeface="Wingdings" panose="05000000000000000000" pitchFamily="2" charset="2"/>
                </a:rPr>
                <a:t>model.add</a:t>
              </a:r>
              <a:r>
                <a:rPr lang="en-US" altLang="ko-KR" dirty="0" smtClean="0">
                  <a:sym typeface="Wingdings" panose="05000000000000000000" pitchFamily="2" charset="2"/>
                </a:rPr>
                <a:t>(Dense(5))</a:t>
              </a:r>
              <a:endParaRPr lang="ko-KR" altLang="en-US" dirty="0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15889" y="1683722"/>
              <a:ext cx="3787288" cy="4126654"/>
              <a:chOff x="1115889" y="1683722"/>
              <a:chExt cx="3787288" cy="4126654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122484" y="1683722"/>
                <a:ext cx="3780693" cy="4041532"/>
                <a:chOff x="1034561" y="1459518"/>
                <a:chExt cx="3780693" cy="4041532"/>
              </a:xfrm>
            </p:grpSpPr>
            <p:sp>
              <p:nvSpPr>
                <p:cNvPr id="6" name="타원 5"/>
                <p:cNvSpPr/>
                <p:nvPr/>
              </p:nvSpPr>
              <p:spPr>
                <a:xfrm>
                  <a:off x="2668465" y="1459518"/>
                  <a:ext cx="492369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타원 6"/>
                <p:cNvSpPr/>
                <p:nvPr/>
              </p:nvSpPr>
              <p:spPr>
                <a:xfrm>
                  <a:off x="1034561" y="2611309"/>
                  <a:ext cx="492369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/>
                <p:cNvSpPr/>
                <p:nvPr/>
              </p:nvSpPr>
              <p:spPr>
                <a:xfrm>
                  <a:off x="1856642" y="2614239"/>
                  <a:ext cx="492369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타원 8"/>
                <p:cNvSpPr/>
                <p:nvPr/>
              </p:nvSpPr>
              <p:spPr>
                <a:xfrm>
                  <a:off x="2678723" y="2614243"/>
                  <a:ext cx="492369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타원 9"/>
                <p:cNvSpPr/>
                <p:nvPr/>
              </p:nvSpPr>
              <p:spPr>
                <a:xfrm>
                  <a:off x="3500804" y="2614243"/>
                  <a:ext cx="492369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타원 10"/>
                <p:cNvSpPr/>
                <p:nvPr/>
              </p:nvSpPr>
              <p:spPr>
                <a:xfrm>
                  <a:off x="4322885" y="2614241"/>
                  <a:ext cx="492369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타원 11"/>
                <p:cNvSpPr/>
                <p:nvPr/>
              </p:nvSpPr>
              <p:spPr>
                <a:xfrm>
                  <a:off x="1682261" y="3897917"/>
                  <a:ext cx="492369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타원 12"/>
                <p:cNvSpPr/>
                <p:nvPr/>
              </p:nvSpPr>
              <p:spPr>
                <a:xfrm>
                  <a:off x="2706565" y="3897917"/>
                  <a:ext cx="492369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/>
                <p:cNvSpPr/>
                <p:nvPr/>
              </p:nvSpPr>
              <p:spPr>
                <a:xfrm>
                  <a:off x="3730869" y="3897917"/>
                  <a:ext cx="492369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타원 14"/>
                <p:cNvSpPr/>
                <p:nvPr/>
              </p:nvSpPr>
              <p:spPr>
                <a:xfrm>
                  <a:off x="2722683" y="5052642"/>
                  <a:ext cx="492369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" name="직선 연결선 15"/>
                <p:cNvCxnSpPr>
                  <a:stCxn id="6" idx="4"/>
                  <a:endCxn id="7" idx="0"/>
                </p:cNvCxnSpPr>
                <p:nvPr/>
              </p:nvCxnSpPr>
              <p:spPr>
                <a:xfrm flipH="1">
                  <a:off x="1280746" y="1907926"/>
                  <a:ext cx="1633904" cy="70338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/>
                <p:cNvCxnSpPr>
                  <a:stCxn id="6" idx="4"/>
                  <a:endCxn id="8" idx="0"/>
                </p:cNvCxnSpPr>
                <p:nvPr/>
              </p:nvCxnSpPr>
              <p:spPr>
                <a:xfrm flipH="1">
                  <a:off x="2102827" y="1907926"/>
                  <a:ext cx="811823" cy="70631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>
                  <a:stCxn id="6" idx="4"/>
                  <a:endCxn id="9" idx="0"/>
                </p:cNvCxnSpPr>
                <p:nvPr/>
              </p:nvCxnSpPr>
              <p:spPr>
                <a:xfrm>
                  <a:off x="2914650" y="1907926"/>
                  <a:ext cx="10258" cy="70631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>
                  <a:stCxn id="6" idx="4"/>
                  <a:endCxn id="10" idx="0"/>
                </p:cNvCxnSpPr>
                <p:nvPr/>
              </p:nvCxnSpPr>
              <p:spPr>
                <a:xfrm>
                  <a:off x="2914650" y="1907926"/>
                  <a:ext cx="832339" cy="70631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>
                  <a:stCxn id="6" idx="4"/>
                  <a:endCxn id="11" idx="0"/>
                </p:cNvCxnSpPr>
                <p:nvPr/>
              </p:nvCxnSpPr>
              <p:spPr>
                <a:xfrm>
                  <a:off x="2914650" y="1907926"/>
                  <a:ext cx="1654420" cy="70631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/>
                <p:cNvCxnSpPr>
                  <a:stCxn id="12" idx="0"/>
                  <a:endCxn id="11" idx="4"/>
                </p:cNvCxnSpPr>
                <p:nvPr/>
              </p:nvCxnSpPr>
              <p:spPr>
                <a:xfrm flipV="1">
                  <a:off x="1928446" y="3062649"/>
                  <a:ext cx="2640624" cy="83526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/>
                <p:cNvCxnSpPr>
                  <a:stCxn id="13" idx="0"/>
                  <a:endCxn id="11" idx="4"/>
                </p:cNvCxnSpPr>
                <p:nvPr/>
              </p:nvCxnSpPr>
              <p:spPr>
                <a:xfrm flipV="1">
                  <a:off x="2952750" y="3062649"/>
                  <a:ext cx="1616320" cy="83526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/>
                <p:cNvCxnSpPr>
                  <a:stCxn id="11" idx="4"/>
                  <a:endCxn id="14" idx="0"/>
                </p:cNvCxnSpPr>
                <p:nvPr/>
              </p:nvCxnSpPr>
              <p:spPr>
                <a:xfrm flipH="1">
                  <a:off x="3977054" y="3062649"/>
                  <a:ext cx="592016" cy="83526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/>
                <p:cNvCxnSpPr>
                  <a:stCxn id="10" idx="4"/>
                  <a:endCxn id="14" idx="0"/>
                </p:cNvCxnSpPr>
                <p:nvPr/>
              </p:nvCxnSpPr>
              <p:spPr>
                <a:xfrm>
                  <a:off x="3746989" y="3062651"/>
                  <a:ext cx="230065" cy="83526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/>
                <p:cNvCxnSpPr>
                  <a:stCxn id="10" idx="4"/>
                  <a:endCxn id="13" idx="0"/>
                </p:cNvCxnSpPr>
                <p:nvPr/>
              </p:nvCxnSpPr>
              <p:spPr>
                <a:xfrm flipH="1">
                  <a:off x="2952750" y="3062651"/>
                  <a:ext cx="794239" cy="83526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>
                  <a:stCxn id="10" idx="4"/>
                  <a:endCxn id="12" idx="0"/>
                </p:cNvCxnSpPr>
                <p:nvPr/>
              </p:nvCxnSpPr>
              <p:spPr>
                <a:xfrm flipH="1">
                  <a:off x="1928446" y="3062651"/>
                  <a:ext cx="1818543" cy="83526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/>
                <p:cNvCxnSpPr>
                  <a:stCxn id="13" idx="4"/>
                  <a:endCxn id="15" idx="0"/>
                </p:cNvCxnSpPr>
                <p:nvPr/>
              </p:nvCxnSpPr>
              <p:spPr>
                <a:xfrm>
                  <a:off x="2952750" y="4346325"/>
                  <a:ext cx="16118" cy="70631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/>
                <p:cNvCxnSpPr>
                  <a:stCxn id="14" idx="4"/>
                  <a:endCxn id="15" idx="0"/>
                </p:cNvCxnSpPr>
                <p:nvPr/>
              </p:nvCxnSpPr>
              <p:spPr>
                <a:xfrm flipH="1">
                  <a:off x="2968868" y="4346325"/>
                  <a:ext cx="1008186" cy="70631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/>
                <p:cNvCxnSpPr>
                  <a:stCxn id="12" idx="4"/>
                  <a:endCxn id="15" idx="0"/>
                </p:cNvCxnSpPr>
                <p:nvPr/>
              </p:nvCxnSpPr>
              <p:spPr>
                <a:xfrm>
                  <a:off x="1928446" y="4346325"/>
                  <a:ext cx="1040422" cy="70631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/>
                <p:cNvCxnSpPr>
                  <a:stCxn id="9" idx="4"/>
                  <a:endCxn id="14" idx="0"/>
                </p:cNvCxnSpPr>
                <p:nvPr/>
              </p:nvCxnSpPr>
              <p:spPr>
                <a:xfrm>
                  <a:off x="2924908" y="3062651"/>
                  <a:ext cx="1052146" cy="83526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/>
                <p:cNvCxnSpPr>
                  <a:stCxn id="9" idx="4"/>
                  <a:endCxn id="13" idx="0"/>
                </p:cNvCxnSpPr>
                <p:nvPr/>
              </p:nvCxnSpPr>
              <p:spPr>
                <a:xfrm>
                  <a:off x="2924908" y="3062651"/>
                  <a:ext cx="27842" cy="83526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/>
                <p:cNvCxnSpPr>
                  <a:stCxn id="9" idx="4"/>
                  <a:endCxn id="12" idx="0"/>
                </p:cNvCxnSpPr>
                <p:nvPr/>
              </p:nvCxnSpPr>
              <p:spPr>
                <a:xfrm flipH="1">
                  <a:off x="1928446" y="3062651"/>
                  <a:ext cx="996462" cy="83526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/>
                <p:cNvCxnSpPr>
                  <a:stCxn id="8" idx="4"/>
                  <a:endCxn id="12" idx="0"/>
                </p:cNvCxnSpPr>
                <p:nvPr/>
              </p:nvCxnSpPr>
              <p:spPr>
                <a:xfrm flipH="1">
                  <a:off x="1928446" y="3062647"/>
                  <a:ext cx="174381" cy="83527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>
                  <a:stCxn id="8" idx="4"/>
                  <a:endCxn id="13" idx="0"/>
                </p:cNvCxnSpPr>
                <p:nvPr/>
              </p:nvCxnSpPr>
              <p:spPr>
                <a:xfrm>
                  <a:off x="2102827" y="3062647"/>
                  <a:ext cx="849923" cy="83527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/>
                <p:cNvCxnSpPr>
                  <a:stCxn id="8" idx="4"/>
                  <a:endCxn id="14" idx="0"/>
                </p:cNvCxnSpPr>
                <p:nvPr/>
              </p:nvCxnSpPr>
              <p:spPr>
                <a:xfrm>
                  <a:off x="2102827" y="3062647"/>
                  <a:ext cx="1874227" cy="83527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>
                  <a:stCxn id="7" idx="4"/>
                  <a:endCxn id="12" idx="0"/>
                </p:cNvCxnSpPr>
                <p:nvPr/>
              </p:nvCxnSpPr>
              <p:spPr>
                <a:xfrm>
                  <a:off x="1280746" y="3059717"/>
                  <a:ext cx="647700" cy="83820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>
                  <a:stCxn id="7" idx="4"/>
                  <a:endCxn id="13" idx="0"/>
                </p:cNvCxnSpPr>
                <p:nvPr/>
              </p:nvCxnSpPr>
              <p:spPr>
                <a:xfrm>
                  <a:off x="1280746" y="3059717"/>
                  <a:ext cx="1672004" cy="83820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>
                  <a:stCxn id="7" idx="4"/>
                  <a:endCxn id="14" idx="0"/>
                </p:cNvCxnSpPr>
                <p:nvPr/>
              </p:nvCxnSpPr>
              <p:spPr>
                <a:xfrm>
                  <a:off x="1280746" y="3059717"/>
                  <a:ext cx="2696308" cy="83820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/>
              <p:cNvSpPr txBox="1"/>
              <p:nvPr/>
            </p:nvSpPr>
            <p:spPr>
              <a:xfrm>
                <a:off x="2732940" y="1736475"/>
                <a:ext cx="5421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node</a:t>
                </a:r>
              </a:p>
              <a:p>
                <a:endParaRPr lang="ko-KR" altLang="en-US" sz="12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115889" y="2901519"/>
                <a:ext cx="5421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node</a:t>
                </a:r>
              </a:p>
              <a:p>
                <a:endParaRPr lang="ko-KR" altLang="en-US" sz="12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751865" y="4188125"/>
                <a:ext cx="5421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node</a:t>
                </a:r>
              </a:p>
              <a:p>
                <a:endParaRPr lang="ko-KR" altLang="en-US" sz="12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06944" y="5348711"/>
                <a:ext cx="5421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node</a:t>
                </a:r>
              </a:p>
              <a:p>
                <a:endParaRPr lang="ko-KR" altLang="en-US" sz="1200" dirty="0"/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>
            <a:off x="1485895" y="1749637"/>
            <a:ext cx="2069125" cy="3971191"/>
            <a:chOff x="254976" y="1749637"/>
            <a:chExt cx="2069125" cy="3971191"/>
          </a:xfrm>
        </p:grpSpPr>
        <p:sp>
          <p:nvSpPr>
            <p:cNvPr id="3" name="TextBox 2"/>
            <p:cNvSpPr txBox="1"/>
            <p:nvPr/>
          </p:nvSpPr>
          <p:spPr>
            <a:xfrm>
              <a:off x="254976" y="1749637"/>
              <a:ext cx="203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Layer1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4746" y="2870657"/>
              <a:ext cx="203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Layer2</a:t>
              </a:r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4285" y="4183643"/>
              <a:ext cx="203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Layer3</a:t>
              </a:r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516" y="5351496"/>
              <a:ext cx="203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Layer4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188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893527" y="1450725"/>
            <a:ext cx="914400" cy="518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482002" y="2576139"/>
            <a:ext cx="914400" cy="518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950067" y="3818785"/>
            <a:ext cx="914400" cy="518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06406" y="2611309"/>
            <a:ext cx="403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param</a:t>
            </a:r>
            <a:r>
              <a:rPr lang="en-US" altLang="ko-KR" dirty="0" smtClean="0"/>
              <a:t> = (5(w)+1(b))*output(3) </a:t>
            </a:r>
            <a:r>
              <a:rPr lang="en-US" altLang="ko-KR" dirty="0" smtClean="0">
                <a:sym typeface="Wingdings" panose="05000000000000000000" pitchFamily="2" charset="2"/>
              </a:rPr>
              <a:t> 18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784012" y="3893492"/>
            <a:ext cx="3908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param</a:t>
            </a:r>
            <a:r>
              <a:rPr lang="en-US" altLang="ko-KR" dirty="0"/>
              <a:t> = </a:t>
            </a:r>
            <a:r>
              <a:rPr lang="en-US" altLang="ko-KR" dirty="0" smtClean="0"/>
              <a:t>(3(w</a:t>
            </a:r>
            <a:r>
              <a:rPr lang="en-US" altLang="ko-KR" dirty="0"/>
              <a:t>)+1(b))*</a:t>
            </a:r>
            <a:r>
              <a:rPr lang="en-US" altLang="ko-KR" dirty="0" smtClean="0"/>
              <a:t>output(1) </a:t>
            </a:r>
            <a:r>
              <a:rPr lang="en-US" altLang="ko-KR" dirty="0" smtClean="0">
                <a:sym typeface="Wingdings" panose="05000000000000000000" pitchFamily="2" charset="2"/>
              </a:rPr>
              <a:t> 4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620496" y="1500496"/>
            <a:ext cx="4035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param</a:t>
            </a:r>
            <a:r>
              <a:rPr lang="en-US" altLang="ko-KR" dirty="0"/>
              <a:t> = </a:t>
            </a:r>
            <a:r>
              <a:rPr lang="en-US" altLang="ko-KR" dirty="0" smtClean="0"/>
              <a:t>(1(w</a:t>
            </a:r>
            <a:r>
              <a:rPr lang="en-US" altLang="ko-KR" dirty="0"/>
              <a:t>)+1(b))*</a:t>
            </a:r>
            <a:r>
              <a:rPr lang="en-US" altLang="ko-KR" dirty="0" smtClean="0"/>
              <a:t>output(5) </a:t>
            </a:r>
            <a:r>
              <a:rPr lang="en-US" altLang="ko-KR" dirty="0" smtClean="0">
                <a:sym typeface="Wingdings" panose="05000000000000000000" pitchFamily="2" charset="2"/>
              </a:rPr>
              <a:t> 10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17989" y="237393"/>
            <a:ext cx="185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2 </a:t>
            </a:r>
            <a:r>
              <a:rPr lang="ko-KR" altLang="en-US" sz="2800" dirty="0" smtClean="0"/>
              <a:t>일차</a:t>
            </a:r>
            <a:endParaRPr lang="ko-KR" altLang="en-US" sz="28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48835" y="1500496"/>
            <a:ext cx="3787288" cy="4126654"/>
            <a:chOff x="1115889" y="1683722"/>
            <a:chExt cx="3787288" cy="4126654"/>
          </a:xfrm>
        </p:grpSpPr>
        <p:grpSp>
          <p:nvGrpSpPr>
            <p:cNvPr id="45" name="그룹 44"/>
            <p:cNvGrpSpPr/>
            <p:nvPr/>
          </p:nvGrpSpPr>
          <p:grpSpPr>
            <a:xfrm>
              <a:off x="1122484" y="1683722"/>
              <a:ext cx="3780693" cy="4041532"/>
              <a:chOff x="1034561" y="1459518"/>
              <a:chExt cx="3780693" cy="4041532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2668465" y="1459518"/>
                <a:ext cx="492369" cy="4484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1034561" y="2611309"/>
                <a:ext cx="492369" cy="4484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856642" y="2614239"/>
                <a:ext cx="492369" cy="4484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2678723" y="2614243"/>
                <a:ext cx="492369" cy="4484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3500804" y="2614243"/>
                <a:ext cx="492369" cy="4484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4322885" y="2614241"/>
                <a:ext cx="492369" cy="4484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1682261" y="3897917"/>
                <a:ext cx="492369" cy="4484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2706565" y="3897917"/>
                <a:ext cx="492369" cy="4484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3730869" y="3897917"/>
                <a:ext cx="492369" cy="4484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2722683" y="5052642"/>
                <a:ext cx="492369" cy="4484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8" name="직선 연결선 67"/>
              <p:cNvCxnSpPr>
                <a:stCxn id="53" idx="4"/>
                <a:endCxn id="54" idx="0"/>
              </p:cNvCxnSpPr>
              <p:nvPr/>
            </p:nvCxnSpPr>
            <p:spPr>
              <a:xfrm flipH="1">
                <a:off x="1280746" y="1907926"/>
                <a:ext cx="1633904" cy="70338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>
                <a:stCxn id="53" idx="4"/>
                <a:endCxn id="56" idx="0"/>
              </p:cNvCxnSpPr>
              <p:nvPr/>
            </p:nvCxnSpPr>
            <p:spPr>
              <a:xfrm flipH="1">
                <a:off x="2102827" y="1907926"/>
                <a:ext cx="811823" cy="7063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>
                <a:stCxn id="53" idx="4"/>
                <a:endCxn id="57" idx="0"/>
              </p:cNvCxnSpPr>
              <p:nvPr/>
            </p:nvCxnSpPr>
            <p:spPr>
              <a:xfrm>
                <a:off x="2914650" y="1907926"/>
                <a:ext cx="10258" cy="70631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>
                <a:stCxn id="53" idx="4"/>
                <a:endCxn id="59" idx="0"/>
              </p:cNvCxnSpPr>
              <p:nvPr/>
            </p:nvCxnSpPr>
            <p:spPr>
              <a:xfrm>
                <a:off x="2914650" y="1907926"/>
                <a:ext cx="832339" cy="70631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>
                <a:stCxn id="53" idx="4"/>
                <a:endCxn id="60" idx="0"/>
              </p:cNvCxnSpPr>
              <p:nvPr/>
            </p:nvCxnSpPr>
            <p:spPr>
              <a:xfrm>
                <a:off x="2914650" y="1907926"/>
                <a:ext cx="1654420" cy="70631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>
                <a:stCxn id="62" idx="0"/>
                <a:endCxn id="60" idx="4"/>
              </p:cNvCxnSpPr>
              <p:nvPr/>
            </p:nvCxnSpPr>
            <p:spPr>
              <a:xfrm flipV="1">
                <a:off x="1928446" y="3062649"/>
                <a:ext cx="2640624" cy="83526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>
                <a:stCxn id="63" idx="0"/>
                <a:endCxn id="60" idx="4"/>
              </p:cNvCxnSpPr>
              <p:nvPr/>
            </p:nvCxnSpPr>
            <p:spPr>
              <a:xfrm flipV="1">
                <a:off x="2952750" y="3062649"/>
                <a:ext cx="1616320" cy="83526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>
                <a:stCxn id="60" idx="4"/>
                <a:endCxn id="65" idx="0"/>
              </p:cNvCxnSpPr>
              <p:nvPr/>
            </p:nvCxnSpPr>
            <p:spPr>
              <a:xfrm flipH="1">
                <a:off x="3977054" y="3062649"/>
                <a:ext cx="592016" cy="83526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>
                <a:stCxn id="59" idx="4"/>
                <a:endCxn id="65" idx="0"/>
              </p:cNvCxnSpPr>
              <p:nvPr/>
            </p:nvCxnSpPr>
            <p:spPr>
              <a:xfrm>
                <a:off x="3746989" y="3062651"/>
                <a:ext cx="230065" cy="83526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>
                <a:stCxn id="59" idx="4"/>
                <a:endCxn id="63" idx="0"/>
              </p:cNvCxnSpPr>
              <p:nvPr/>
            </p:nvCxnSpPr>
            <p:spPr>
              <a:xfrm flipH="1">
                <a:off x="2952750" y="3062651"/>
                <a:ext cx="794239" cy="83526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>
                <a:stCxn id="59" idx="4"/>
                <a:endCxn id="62" idx="0"/>
              </p:cNvCxnSpPr>
              <p:nvPr/>
            </p:nvCxnSpPr>
            <p:spPr>
              <a:xfrm flipH="1">
                <a:off x="1928446" y="3062651"/>
                <a:ext cx="1818543" cy="83526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>
                <a:stCxn id="63" idx="4"/>
                <a:endCxn id="66" idx="0"/>
              </p:cNvCxnSpPr>
              <p:nvPr/>
            </p:nvCxnSpPr>
            <p:spPr>
              <a:xfrm>
                <a:off x="2952750" y="4346325"/>
                <a:ext cx="16118" cy="70631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>
                <a:stCxn id="65" idx="4"/>
                <a:endCxn id="66" idx="0"/>
              </p:cNvCxnSpPr>
              <p:nvPr/>
            </p:nvCxnSpPr>
            <p:spPr>
              <a:xfrm flipH="1">
                <a:off x="2968868" y="4346325"/>
                <a:ext cx="1008186" cy="70631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>
                <a:stCxn id="62" idx="4"/>
                <a:endCxn id="66" idx="0"/>
              </p:cNvCxnSpPr>
              <p:nvPr/>
            </p:nvCxnSpPr>
            <p:spPr>
              <a:xfrm>
                <a:off x="1928446" y="4346325"/>
                <a:ext cx="1040422" cy="70631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>
                <a:stCxn id="57" idx="4"/>
                <a:endCxn id="65" idx="0"/>
              </p:cNvCxnSpPr>
              <p:nvPr/>
            </p:nvCxnSpPr>
            <p:spPr>
              <a:xfrm>
                <a:off x="2924908" y="3062651"/>
                <a:ext cx="1052146" cy="83526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>
                <a:stCxn id="57" idx="4"/>
                <a:endCxn id="63" idx="0"/>
              </p:cNvCxnSpPr>
              <p:nvPr/>
            </p:nvCxnSpPr>
            <p:spPr>
              <a:xfrm>
                <a:off x="2924908" y="3062651"/>
                <a:ext cx="27842" cy="83526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>
                <a:stCxn id="57" idx="4"/>
                <a:endCxn id="62" idx="0"/>
              </p:cNvCxnSpPr>
              <p:nvPr/>
            </p:nvCxnSpPr>
            <p:spPr>
              <a:xfrm flipH="1">
                <a:off x="1928446" y="3062651"/>
                <a:ext cx="996462" cy="83526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>
                <a:stCxn id="56" idx="4"/>
                <a:endCxn id="62" idx="0"/>
              </p:cNvCxnSpPr>
              <p:nvPr/>
            </p:nvCxnSpPr>
            <p:spPr>
              <a:xfrm flipH="1">
                <a:off x="1928446" y="3062647"/>
                <a:ext cx="174381" cy="83527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stCxn id="56" idx="4"/>
                <a:endCxn id="63" idx="0"/>
              </p:cNvCxnSpPr>
              <p:nvPr/>
            </p:nvCxnSpPr>
            <p:spPr>
              <a:xfrm>
                <a:off x="2102827" y="3062647"/>
                <a:ext cx="849923" cy="83527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>
                <a:stCxn id="56" idx="4"/>
                <a:endCxn id="65" idx="0"/>
              </p:cNvCxnSpPr>
              <p:nvPr/>
            </p:nvCxnSpPr>
            <p:spPr>
              <a:xfrm>
                <a:off x="2102827" y="3062647"/>
                <a:ext cx="1874227" cy="83527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>
                <a:stCxn id="54" idx="4"/>
                <a:endCxn id="62" idx="0"/>
              </p:cNvCxnSpPr>
              <p:nvPr/>
            </p:nvCxnSpPr>
            <p:spPr>
              <a:xfrm>
                <a:off x="1280746" y="3059717"/>
                <a:ext cx="647700" cy="8382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>
                <a:stCxn id="54" idx="4"/>
                <a:endCxn id="63" idx="0"/>
              </p:cNvCxnSpPr>
              <p:nvPr/>
            </p:nvCxnSpPr>
            <p:spPr>
              <a:xfrm>
                <a:off x="1280746" y="3059717"/>
                <a:ext cx="1672004" cy="8382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>
                <a:stCxn id="54" idx="4"/>
                <a:endCxn id="65" idx="0"/>
              </p:cNvCxnSpPr>
              <p:nvPr/>
            </p:nvCxnSpPr>
            <p:spPr>
              <a:xfrm>
                <a:off x="1280746" y="3059717"/>
                <a:ext cx="2696308" cy="8382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2732940" y="1754059"/>
              <a:ext cx="542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node</a:t>
              </a:r>
            </a:p>
            <a:p>
              <a:endParaRPr lang="ko-KR" alt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15889" y="2901519"/>
              <a:ext cx="542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node</a:t>
              </a:r>
            </a:p>
            <a:p>
              <a:endParaRPr lang="ko-KR" alt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751865" y="4188125"/>
              <a:ext cx="542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node</a:t>
              </a:r>
            </a:p>
            <a:p>
              <a:endParaRPr lang="ko-KR" alt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06944" y="5348711"/>
              <a:ext cx="542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node</a:t>
              </a:r>
            </a:p>
            <a:p>
              <a:endParaRPr lang="ko-KR" altLang="en-US" sz="12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396467" y="153127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009859" y="265084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4428099" y="389349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71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989" y="298939"/>
            <a:ext cx="185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5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일차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4394687" y="1283677"/>
            <a:ext cx="1702778" cy="1011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074878" y="1283677"/>
            <a:ext cx="1702778" cy="1011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15000" y="2974730"/>
            <a:ext cx="1702778" cy="1011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concatenate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394687" y="4595446"/>
            <a:ext cx="1702778" cy="1011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074878" y="4595446"/>
            <a:ext cx="1702778" cy="1011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output2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5" idx="2"/>
            <a:endCxn id="7" idx="0"/>
          </p:cNvCxnSpPr>
          <p:nvPr/>
        </p:nvCxnSpPr>
        <p:spPr>
          <a:xfrm>
            <a:off x="5246076" y="2294792"/>
            <a:ext cx="1320313" cy="679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2"/>
            <a:endCxn id="7" idx="0"/>
          </p:cNvCxnSpPr>
          <p:nvPr/>
        </p:nvCxnSpPr>
        <p:spPr>
          <a:xfrm flipH="1">
            <a:off x="6566389" y="2294792"/>
            <a:ext cx="1359878" cy="679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2"/>
            <a:endCxn id="8" idx="0"/>
          </p:cNvCxnSpPr>
          <p:nvPr/>
        </p:nvCxnSpPr>
        <p:spPr>
          <a:xfrm flipH="1">
            <a:off x="5246076" y="3985845"/>
            <a:ext cx="1320313" cy="609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2"/>
            <a:endCxn id="9" idx="0"/>
          </p:cNvCxnSpPr>
          <p:nvPr/>
        </p:nvCxnSpPr>
        <p:spPr>
          <a:xfrm>
            <a:off x="6566389" y="3985845"/>
            <a:ext cx="1359878" cy="609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1186" y="1604568"/>
            <a:ext cx="24904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앙상블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emsemble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병합시킬 레이어들의 마지막 </a:t>
            </a:r>
            <a:r>
              <a:rPr lang="en-US" altLang="ko-KR" dirty="0"/>
              <a:t>output</a:t>
            </a:r>
            <a:r>
              <a:rPr lang="ko-KR" altLang="en-US" dirty="0"/>
              <a:t>부분을 </a:t>
            </a:r>
            <a:r>
              <a:rPr lang="en-US" altLang="ko-KR" dirty="0" err="1"/>
              <a:t>concatenante</a:t>
            </a:r>
            <a:r>
              <a:rPr lang="en-US" altLang="ko-KR" dirty="0"/>
              <a:t>()</a:t>
            </a:r>
            <a:r>
              <a:rPr lang="ko-KR" altLang="en-US" dirty="0"/>
              <a:t>함수 안에 명시</a:t>
            </a:r>
          </a:p>
          <a:p>
            <a:r>
              <a:rPr lang="en-US" altLang="ko-KR" dirty="0"/>
              <a:t>#2</a:t>
            </a:r>
            <a:r>
              <a:rPr lang="ko-KR" altLang="en-US" dirty="0"/>
              <a:t>개 이상의 </a:t>
            </a:r>
            <a:r>
              <a:rPr lang="en-US" altLang="ko-KR" dirty="0"/>
              <a:t>input, output</a:t>
            </a:r>
            <a:r>
              <a:rPr lang="ko-KR" altLang="en-US" dirty="0"/>
              <a:t>일 때 항상 </a:t>
            </a:r>
            <a:r>
              <a:rPr lang="en-US" altLang="ko-KR" dirty="0"/>
              <a:t>list</a:t>
            </a:r>
            <a:r>
              <a:rPr lang="ko-KR" altLang="en-US" dirty="0"/>
              <a:t>사용</a:t>
            </a:r>
          </a:p>
          <a:p>
            <a:endParaRPr lang="en-US" altLang="ko-KR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656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83</Words>
  <Application>Microsoft Office PowerPoint</Application>
  <PresentationFormat>와이드스크린</PresentationFormat>
  <Paragraphs>37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 재욱</dc:creator>
  <cp:lastModifiedBy>류 재욱</cp:lastModifiedBy>
  <cp:revision>16</cp:revision>
  <dcterms:created xsi:type="dcterms:W3CDTF">2019-12-02T11:51:28Z</dcterms:created>
  <dcterms:modified xsi:type="dcterms:W3CDTF">2019-12-05T11:52:07Z</dcterms:modified>
</cp:coreProperties>
</file>